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90" r:id="rId4"/>
    <p:sldId id="271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84" r:id="rId18"/>
    <p:sldId id="286" r:id="rId19"/>
    <p:sldId id="287" r:id="rId20"/>
    <p:sldId id="288" r:id="rId21"/>
    <p:sldId id="289" r:id="rId22"/>
  </p:sldIdLst>
  <p:sldSz cx="9906000" cy="6858000" type="A4"/>
  <p:notesSz cx="6858000" cy="9144000"/>
  <p:embeddedFontLst>
    <p:embeddedFont>
      <p:font typeface="Noto Sans CJK KR Medium" panose="020B0600000101010101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4"/>
    <a:srgbClr val="ECEAE6"/>
    <a:srgbClr val="0A4D9B"/>
    <a:srgbClr val="CA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660" autoAdjust="0"/>
  </p:normalViewPr>
  <p:slideViewPr>
    <p:cSldViewPr snapToGrid="0">
      <p:cViewPr>
        <p:scale>
          <a:sx n="125" d="100"/>
          <a:sy n="125" d="100"/>
        </p:scale>
        <p:origin x="360" y="-9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백륜" userId="60898c43-c43d-413b-abba-d12abf6abaab" providerId="ADAL" clId="{6F0E2E80-DF83-4628-9D84-D7461D8CAC2B}"/>
    <pc:docChg chg="undo custSel addSld delSld modSld sldOrd">
      <pc:chgData name="성백륜" userId="60898c43-c43d-413b-abba-d12abf6abaab" providerId="ADAL" clId="{6F0E2E80-DF83-4628-9D84-D7461D8CAC2B}" dt="2024-01-11T05:48:40.557" v="320"/>
      <pc:docMkLst>
        <pc:docMk/>
      </pc:docMkLst>
      <pc:sldChg chg="delSp modSp mod">
        <pc:chgData name="성백륜" userId="60898c43-c43d-413b-abba-d12abf6abaab" providerId="ADAL" clId="{6F0E2E80-DF83-4628-9D84-D7461D8CAC2B}" dt="2024-01-10T05:32:04.705" v="48" actId="1076"/>
        <pc:sldMkLst>
          <pc:docMk/>
          <pc:sldMk cId="3047199212" sldId="256"/>
        </pc:sldMkLst>
        <pc:spChg chg="del mod">
          <ac:chgData name="성백륜" userId="60898c43-c43d-413b-abba-d12abf6abaab" providerId="ADAL" clId="{6F0E2E80-DF83-4628-9D84-D7461D8CAC2B}" dt="2024-01-10T05:30:11.458" v="16" actId="478"/>
          <ac:spMkLst>
            <pc:docMk/>
            <pc:sldMk cId="3047199212" sldId="256"/>
            <ac:spMk id="7" creationId="{01F20C26-6F3D-7B48-D844-4570D7E41737}"/>
          </ac:spMkLst>
        </pc:spChg>
        <pc:spChg chg="mod">
          <ac:chgData name="성백륜" userId="60898c43-c43d-413b-abba-d12abf6abaab" providerId="ADAL" clId="{6F0E2E80-DF83-4628-9D84-D7461D8CAC2B}" dt="2024-01-10T05:31:59.932" v="47" actId="1076"/>
          <ac:spMkLst>
            <pc:docMk/>
            <pc:sldMk cId="3047199212" sldId="256"/>
            <ac:spMk id="8" creationId="{00000000-0000-0000-0000-000000000000}"/>
          </ac:spMkLst>
        </pc:spChg>
        <pc:spChg chg="del">
          <ac:chgData name="성백륜" userId="60898c43-c43d-413b-abba-d12abf6abaab" providerId="ADAL" clId="{6F0E2E80-DF83-4628-9D84-D7461D8CAC2B}" dt="2024-01-10T05:30:13.215" v="17" actId="478"/>
          <ac:spMkLst>
            <pc:docMk/>
            <pc:sldMk cId="3047199212" sldId="256"/>
            <ac:spMk id="14" creationId="{00000000-0000-0000-0000-000000000000}"/>
          </ac:spMkLst>
        </pc:spChg>
        <pc:spChg chg="mod">
          <ac:chgData name="성백륜" userId="60898c43-c43d-413b-abba-d12abf6abaab" providerId="ADAL" clId="{6F0E2E80-DF83-4628-9D84-D7461D8CAC2B}" dt="2024-01-10T05:32:04.705" v="48" actId="1076"/>
          <ac:spMkLst>
            <pc:docMk/>
            <pc:sldMk cId="3047199212" sldId="256"/>
            <ac:spMk id="15" creationId="{00000000-0000-0000-0000-000000000000}"/>
          </ac:spMkLst>
        </pc:spChg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652781038" sldId="257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989751897" sldId="258"/>
        </pc:sldMkLst>
      </pc:sldChg>
      <pc:sldChg chg="addSp delSp modSp add del mod ord">
        <pc:chgData name="성백륜" userId="60898c43-c43d-413b-abba-d12abf6abaab" providerId="ADAL" clId="{6F0E2E80-DF83-4628-9D84-D7461D8CAC2B}" dt="2024-01-11T05:38:20.112" v="312"/>
        <pc:sldMkLst>
          <pc:docMk/>
          <pc:sldMk cId="362079637" sldId="260"/>
        </pc:sldMkLst>
        <pc:spChg chg="add del mod">
          <ac:chgData name="성백륜" userId="60898c43-c43d-413b-abba-d12abf6abaab" providerId="ADAL" clId="{6F0E2E80-DF83-4628-9D84-D7461D8CAC2B}" dt="2024-01-10T11:40:24.848" v="173" actId="478"/>
          <ac:spMkLst>
            <pc:docMk/>
            <pc:sldMk cId="362079637" sldId="260"/>
            <ac:spMk id="3" creationId="{D69CA001-B4A0-73EA-2D46-3A9DFF0B0B42}"/>
          </ac:spMkLst>
        </pc:spChg>
        <pc:spChg chg="del mod">
          <ac:chgData name="성백륜" userId="60898c43-c43d-413b-abba-d12abf6abaab" providerId="ADAL" clId="{6F0E2E80-DF83-4628-9D84-D7461D8CAC2B}" dt="2024-01-10T11:40:02.836" v="171" actId="478"/>
          <ac:spMkLst>
            <pc:docMk/>
            <pc:sldMk cId="362079637" sldId="260"/>
            <ac:spMk id="4" creationId="{94842DA0-B1D9-EA86-73D8-2783F1B55EBB}"/>
          </ac:spMkLst>
        </pc:spChg>
        <pc:spChg chg="add mod">
          <ac:chgData name="성백륜" userId="60898c43-c43d-413b-abba-d12abf6abaab" providerId="ADAL" clId="{6F0E2E80-DF83-4628-9D84-D7461D8CAC2B}" dt="2024-01-10T11:40:32.195" v="196" actId="20577"/>
          <ac:spMkLst>
            <pc:docMk/>
            <pc:sldMk cId="362079637" sldId="260"/>
            <ac:spMk id="5" creationId="{C4FE656E-2CAE-D7CD-7585-595F993BD130}"/>
          </ac:spMkLst>
        </pc:spChg>
        <pc:spChg chg="del">
          <ac:chgData name="성백륜" userId="60898c43-c43d-413b-abba-d12abf6abaab" providerId="ADAL" clId="{6F0E2E80-DF83-4628-9D84-D7461D8CAC2B}" dt="2024-01-10T11:39:41.084" v="166" actId="478"/>
          <ac:spMkLst>
            <pc:docMk/>
            <pc:sldMk cId="362079637" sldId="260"/>
            <ac:spMk id="36" creationId="{00000000-0000-0000-0000-000000000000}"/>
          </ac:spMkLst>
        </pc:spChg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190030791" sldId="261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521051555" sldId="262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2192415117" sldId="263"/>
        </pc:sldMkLst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1554897584" sldId="264"/>
        </pc:sldMkLst>
      </pc:sldChg>
      <pc:sldChg chg="addSp delSp modSp mod modClrScheme chgLayout">
        <pc:chgData name="성백륜" userId="60898c43-c43d-413b-abba-d12abf6abaab" providerId="ADAL" clId="{6F0E2E80-DF83-4628-9D84-D7461D8CAC2B}" dt="2024-01-10T12:20:16.893" v="302"/>
        <pc:sldMkLst>
          <pc:docMk/>
          <pc:sldMk cId="1539015831" sldId="265"/>
        </pc:sldMkLst>
        <pc:spChg chg="del">
          <ac:chgData name="성백륜" userId="60898c43-c43d-413b-abba-d12abf6abaab" providerId="ADAL" clId="{6F0E2E80-DF83-4628-9D84-D7461D8CAC2B}" dt="2024-01-10T07:21:36.585" v="82" actId="478"/>
          <ac:spMkLst>
            <pc:docMk/>
            <pc:sldMk cId="1539015831" sldId="265"/>
            <ac:spMk id="2" creationId="{1C6695D1-2A3E-6764-6191-D050D5EFC006}"/>
          </ac:spMkLst>
        </pc:spChg>
        <pc:spChg chg="add del mod ord">
          <ac:chgData name="성백륜" userId="60898c43-c43d-413b-abba-d12abf6abaab" providerId="ADAL" clId="{6F0E2E80-DF83-4628-9D84-D7461D8CAC2B}" dt="2024-01-10T11:12:13.351" v="84" actId="478"/>
          <ac:spMkLst>
            <pc:docMk/>
            <pc:sldMk cId="1539015831" sldId="265"/>
            <ac:spMk id="3" creationId="{62A3D76B-94CC-4124-00E3-258F2C4BCDEB}"/>
          </ac:spMkLst>
        </pc:spChg>
        <pc:spChg chg="del">
          <ac:chgData name="성백륜" userId="60898c43-c43d-413b-abba-d12abf6abaab" providerId="ADAL" clId="{6F0E2E80-DF83-4628-9D84-D7461D8CAC2B}" dt="2024-01-10T07:21:32.819" v="80" actId="478"/>
          <ac:spMkLst>
            <pc:docMk/>
            <pc:sldMk cId="1539015831" sldId="265"/>
            <ac:spMk id="4" creationId="{94842DA0-B1D9-EA86-73D8-2783F1B55EBB}"/>
          </ac:spMkLst>
        </pc:spChg>
        <pc:spChg chg="add del mod ord">
          <ac:chgData name="성백륜" userId="60898c43-c43d-413b-abba-d12abf6abaab" providerId="ADAL" clId="{6F0E2E80-DF83-4628-9D84-D7461D8CAC2B}" dt="2024-01-10T12:20:16.893" v="302"/>
          <ac:spMkLst>
            <pc:docMk/>
            <pc:sldMk cId="1539015831" sldId="265"/>
            <ac:spMk id="6" creationId="{20EE53C4-88E6-A202-FC7E-CC231128FAB4}"/>
          </ac:spMkLst>
        </pc:spChg>
        <pc:spChg chg="mod">
          <ac:chgData name="성백륜" userId="60898c43-c43d-413b-abba-d12abf6abaab" providerId="ADAL" clId="{6F0E2E80-DF83-4628-9D84-D7461D8CAC2B}" dt="2024-01-10T12:16:41.499" v="300" actId="20577"/>
          <ac:spMkLst>
            <pc:docMk/>
            <pc:sldMk cId="1539015831" sldId="265"/>
            <ac:spMk id="36" creationId="{00000000-0000-0000-0000-000000000000}"/>
          </ac:spMkLst>
        </pc:spChg>
        <pc:picChg chg="del">
          <ac:chgData name="성백륜" userId="60898c43-c43d-413b-abba-d12abf6abaab" providerId="ADAL" clId="{6F0E2E80-DF83-4628-9D84-D7461D8CAC2B}" dt="2024-01-10T07:21:33.921" v="81" actId="478"/>
          <ac:picMkLst>
            <pc:docMk/>
            <pc:sldMk cId="1539015831" sldId="265"/>
            <ac:picMk id="5" creationId="{FA30EDD8-9F6A-57B8-472B-96A6018C08ED}"/>
          </ac:picMkLst>
        </pc:picChg>
        <pc:picChg chg="add mod">
          <ac:chgData name="성백륜" userId="60898c43-c43d-413b-abba-d12abf6abaab" providerId="ADAL" clId="{6F0E2E80-DF83-4628-9D84-D7461D8CAC2B}" dt="2024-01-10T12:20:16.893" v="302"/>
          <ac:picMkLst>
            <pc:docMk/>
            <pc:sldMk cId="1539015831" sldId="265"/>
            <ac:picMk id="1026" creationId="{829953C8-C657-92E7-ECA9-B3802370E375}"/>
          </ac:picMkLst>
        </pc:picChg>
      </pc:sldChg>
      <pc:sldChg chg="del">
        <pc:chgData name="성백륜" userId="60898c43-c43d-413b-abba-d12abf6abaab" providerId="ADAL" clId="{6F0E2E80-DF83-4628-9D84-D7461D8CAC2B}" dt="2024-01-10T05:29:22.259" v="0" actId="47"/>
        <pc:sldMkLst>
          <pc:docMk/>
          <pc:sldMk cId="3608010926" sldId="266"/>
        </pc:sldMkLst>
      </pc:sldChg>
      <pc:sldChg chg="add del">
        <pc:chgData name="성백륜" userId="60898c43-c43d-413b-abba-d12abf6abaab" providerId="ADAL" clId="{6F0E2E80-DF83-4628-9D84-D7461D8CAC2B}" dt="2024-01-10T11:17:54.256" v="117" actId="47"/>
        <pc:sldMkLst>
          <pc:docMk/>
          <pc:sldMk cId="3707525273" sldId="266"/>
        </pc:sldMkLst>
      </pc:sldChg>
      <pc:sldChg chg="addSp delSp modSp add mod ord">
        <pc:chgData name="성백륜" userId="60898c43-c43d-413b-abba-d12abf6abaab" providerId="ADAL" clId="{6F0E2E80-DF83-4628-9D84-D7461D8CAC2B}" dt="2024-01-11T05:48:40.557" v="320"/>
        <pc:sldMkLst>
          <pc:docMk/>
          <pc:sldMk cId="3555906073" sldId="267"/>
        </pc:sldMkLst>
        <pc:spChg chg="add del mod">
          <ac:chgData name="성백륜" userId="60898c43-c43d-413b-abba-d12abf6abaab" providerId="ADAL" clId="{6F0E2E80-DF83-4628-9D84-D7461D8CAC2B}" dt="2024-01-10T11:16:40.939" v="116" actId="478"/>
          <ac:spMkLst>
            <pc:docMk/>
            <pc:sldMk cId="3555906073" sldId="267"/>
            <ac:spMk id="5" creationId="{A8672092-1109-5BED-0AC6-33F74A48B3B0}"/>
          </ac:spMkLst>
        </pc:spChg>
        <pc:spChg chg="del">
          <ac:chgData name="성백륜" userId="60898c43-c43d-413b-abba-d12abf6abaab" providerId="ADAL" clId="{6F0E2E80-DF83-4628-9D84-D7461D8CAC2B}" dt="2024-01-10T11:15:31.013" v="114" actId="478"/>
          <ac:spMkLst>
            <pc:docMk/>
            <pc:sldMk cId="3555906073" sldId="267"/>
            <ac:spMk id="6" creationId="{20EE53C4-88E6-A202-FC7E-CC231128FAB4}"/>
          </ac:spMkLst>
        </pc:spChg>
        <pc:spChg chg="mod">
          <ac:chgData name="성백륜" userId="60898c43-c43d-413b-abba-d12abf6abaab" providerId="ADAL" clId="{6F0E2E80-DF83-4628-9D84-D7461D8CAC2B}" dt="2024-01-10T11:14:21.004" v="111" actId="20577"/>
          <ac:spMkLst>
            <pc:docMk/>
            <pc:sldMk cId="3555906073" sldId="267"/>
            <ac:spMk id="36" creationId="{00000000-0000-0000-0000-000000000000}"/>
          </ac:spMkLst>
        </pc:spChg>
        <pc:picChg chg="add mod">
          <ac:chgData name="성백륜" userId="60898c43-c43d-413b-abba-d12abf6abaab" providerId="ADAL" clId="{6F0E2E80-DF83-4628-9D84-D7461D8CAC2B}" dt="2024-01-10T11:15:35.807" v="115" actId="1076"/>
          <ac:picMkLst>
            <pc:docMk/>
            <pc:sldMk cId="3555906073" sldId="267"/>
            <ac:picMk id="3" creationId="{F162E41A-7CD3-D911-9F70-3A08883D7ACD}"/>
          </ac:picMkLst>
        </pc:picChg>
      </pc:sldChg>
      <pc:sldChg chg="addSp delSp modSp add mod ord">
        <pc:chgData name="성백륜" userId="60898c43-c43d-413b-abba-d12abf6abaab" providerId="ADAL" clId="{6F0E2E80-DF83-4628-9D84-D7461D8CAC2B}" dt="2024-01-11T05:37:39.030" v="310"/>
        <pc:sldMkLst>
          <pc:docMk/>
          <pc:sldMk cId="17322738" sldId="268"/>
        </pc:sldMkLst>
        <pc:spChg chg="add del mod">
          <ac:chgData name="성백륜" userId="60898c43-c43d-413b-abba-d12abf6abaab" providerId="ADAL" clId="{6F0E2E80-DF83-4628-9D84-D7461D8CAC2B}" dt="2024-01-10T11:29:55.274" v="147" actId="22"/>
          <ac:spMkLst>
            <pc:docMk/>
            <pc:sldMk cId="17322738" sldId="268"/>
            <ac:spMk id="3" creationId="{62E2F457-9EF7-48EC-9245-A1CD98DD9996}"/>
          </ac:spMkLst>
        </pc:spChg>
        <pc:spChg chg="del">
          <ac:chgData name="성백륜" userId="60898c43-c43d-413b-abba-d12abf6abaab" providerId="ADAL" clId="{6F0E2E80-DF83-4628-9D84-D7461D8CAC2B}" dt="2024-01-10T11:28:24.043" v="146" actId="478"/>
          <ac:spMkLst>
            <pc:docMk/>
            <pc:sldMk cId="17322738" sldId="268"/>
            <ac:spMk id="6" creationId="{20EE53C4-88E6-A202-FC7E-CC231128FAB4}"/>
          </ac:spMkLst>
        </pc:spChg>
        <pc:spChg chg="add del mod">
          <ac:chgData name="성백륜" userId="60898c43-c43d-413b-abba-d12abf6abaab" providerId="ADAL" clId="{6F0E2E80-DF83-4628-9D84-D7461D8CAC2B}" dt="2024-01-10T11:30:20.082" v="154" actId="478"/>
          <ac:spMkLst>
            <pc:docMk/>
            <pc:sldMk cId="17322738" sldId="268"/>
            <ac:spMk id="7" creationId="{E888C0E9-0A3E-FE4E-4B97-E28335EA5ADA}"/>
          </ac:spMkLst>
        </pc:spChg>
        <pc:spChg chg="mod">
          <ac:chgData name="성백륜" userId="60898c43-c43d-413b-abba-d12abf6abaab" providerId="ADAL" clId="{6F0E2E80-DF83-4628-9D84-D7461D8CAC2B}" dt="2024-01-10T11:31:33.970" v="158" actId="14100"/>
          <ac:spMkLst>
            <pc:docMk/>
            <pc:sldMk cId="17322738" sldId="268"/>
            <ac:spMk id="8" creationId="{84EF0BDF-B163-3823-5AAA-E435A3176782}"/>
          </ac:spMkLst>
        </pc:spChg>
        <pc:spChg chg="del mod">
          <ac:chgData name="성백륜" userId="60898c43-c43d-413b-abba-d12abf6abaab" providerId="ADAL" clId="{6F0E2E80-DF83-4628-9D84-D7461D8CAC2B}" dt="2024-01-10T11:30:01.143" v="148" actId="478"/>
          <ac:spMkLst>
            <pc:docMk/>
            <pc:sldMk cId="17322738" sldId="268"/>
            <ac:spMk id="36" creationId="{00000000-0000-0000-0000-000000000000}"/>
          </ac:spMkLst>
        </pc:spChg>
        <pc:picChg chg="add del mod ord">
          <ac:chgData name="성백륜" userId="60898c43-c43d-413b-abba-d12abf6abaab" providerId="ADAL" clId="{6F0E2E80-DF83-4628-9D84-D7461D8CAC2B}" dt="2024-01-10T11:30:10.421" v="151" actId="478"/>
          <ac:picMkLst>
            <pc:docMk/>
            <pc:sldMk cId="17322738" sldId="268"/>
            <ac:picMk id="4" creationId="{EFCEC8C8-8212-EC64-DD6E-7C3CB97AD2A7}"/>
          </ac:picMkLst>
        </pc:picChg>
        <pc:picChg chg="add del mod">
          <ac:chgData name="성백륜" userId="60898c43-c43d-413b-abba-d12abf6abaab" providerId="ADAL" clId="{6F0E2E80-DF83-4628-9D84-D7461D8CAC2B}" dt="2024-01-10T11:31:37.070" v="159" actId="1076"/>
          <ac:picMkLst>
            <pc:docMk/>
            <pc:sldMk cId="17322738" sldId="268"/>
            <ac:picMk id="5" creationId="{377B76F0-9D09-BC2F-E14D-A10EEEC0A971}"/>
          </ac:picMkLst>
        </pc:picChg>
      </pc:sldChg>
      <pc:sldChg chg="add ord">
        <pc:chgData name="성백륜" userId="60898c43-c43d-413b-abba-d12abf6abaab" providerId="ADAL" clId="{6F0E2E80-DF83-4628-9D84-D7461D8CAC2B}" dt="2024-01-11T05:07:46.529" v="308"/>
        <pc:sldMkLst>
          <pc:docMk/>
          <pc:sldMk cId="4269229288" sldId="269"/>
        </pc:sldMkLst>
      </pc:sldChg>
      <pc:sldChg chg="delSp add del mod">
        <pc:chgData name="성백륜" userId="60898c43-c43d-413b-abba-d12abf6abaab" providerId="ADAL" clId="{6F0E2E80-DF83-4628-9D84-D7461D8CAC2B}" dt="2024-01-10T11:41:34.233" v="201" actId="47"/>
        <pc:sldMkLst>
          <pc:docMk/>
          <pc:sldMk cId="2942210263" sldId="270"/>
        </pc:sldMkLst>
        <pc:spChg chg="del">
          <ac:chgData name="성백륜" userId="60898c43-c43d-413b-abba-d12abf6abaab" providerId="ADAL" clId="{6F0E2E80-DF83-4628-9D84-D7461D8CAC2B}" dt="2024-01-10T11:41:28.004" v="199" actId="478"/>
          <ac:spMkLst>
            <pc:docMk/>
            <pc:sldMk cId="2942210263" sldId="270"/>
            <ac:spMk id="2" creationId="{293C0170-D948-AA59-F121-761207072BDF}"/>
          </ac:spMkLst>
        </pc:spChg>
        <pc:picChg chg="del">
          <ac:chgData name="성백륜" userId="60898c43-c43d-413b-abba-d12abf6abaab" providerId="ADAL" clId="{6F0E2E80-DF83-4628-9D84-D7461D8CAC2B}" dt="2024-01-10T11:41:24.865" v="198" actId="478"/>
          <ac:picMkLst>
            <pc:docMk/>
            <pc:sldMk cId="2942210263" sldId="270"/>
            <ac:picMk id="6" creationId="{88541FC2-0237-1E7D-9BC7-16454341934D}"/>
          </ac:picMkLst>
        </pc:picChg>
      </pc:sldChg>
      <pc:sldChg chg="addSp delSp modSp add mod ord">
        <pc:chgData name="성백륜" userId="60898c43-c43d-413b-abba-d12abf6abaab" providerId="ADAL" clId="{6F0E2E80-DF83-4628-9D84-D7461D8CAC2B}" dt="2024-01-11T05:38:27.072" v="314"/>
        <pc:sldMkLst>
          <pc:docMk/>
          <pc:sldMk cId="4147847973" sldId="271"/>
        </pc:sldMkLst>
        <pc:spChg chg="del mod">
          <ac:chgData name="성백륜" userId="60898c43-c43d-413b-abba-d12abf6abaab" providerId="ADAL" clId="{6F0E2E80-DF83-4628-9D84-D7461D8CAC2B}" dt="2024-01-10T11:43:31.639" v="227"/>
          <ac:spMkLst>
            <pc:docMk/>
            <pc:sldMk cId="4147847973" sldId="271"/>
            <ac:spMk id="6" creationId="{20EE53C4-88E6-A202-FC7E-CC231128FAB4}"/>
          </ac:spMkLst>
        </pc:spChg>
        <pc:spChg chg="mod">
          <ac:chgData name="성백륜" userId="60898c43-c43d-413b-abba-d12abf6abaab" providerId="ADAL" clId="{6F0E2E80-DF83-4628-9D84-D7461D8CAC2B}" dt="2024-01-10T11:42:24.634" v="222" actId="20577"/>
          <ac:spMkLst>
            <pc:docMk/>
            <pc:sldMk cId="4147847973" sldId="271"/>
            <ac:spMk id="36" creationId="{00000000-0000-0000-0000-000000000000}"/>
          </ac:spMkLst>
        </pc:spChg>
        <pc:picChg chg="add del">
          <ac:chgData name="성백륜" userId="60898c43-c43d-413b-abba-d12abf6abaab" providerId="ADAL" clId="{6F0E2E80-DF83-4628-9D84-D7461D8CAC2B}" dt="2024-01-10T11:43:28.108" v="224" actId="478"/>
          <ac:picMkLst>
            <pc:docMk/>
            <pc:sldMk cId="4147847973" sldId="271"/>
            <ac:picMk id="1026" creationId="{340758B9-3282-4FC2-7AED-E14A8EED76D2}"/>
          </ac:picMkLst>
        </pc:picChg>
        <pc:picChg chg="add mod">
          <ac:chgData name="성백륜" userId="60898c43-c43d-413b-abba-d12abf6abaab" providerId="ADAL" clId="{6F0E2E80-DF83-4628-9D84-D7461D8CAC2B}" dt="2024-01-10T11:43:41.787" v="228" actId="14100"/>
          <ac:picMkLst>
            <pc:docMk/>
            <pc:sldMk cId="4147847973" sldId="271"/>
            <ac:picMk id="1028" creationId="{F6162ED4-0A17-D04C-DC2B-89A2B5A1EFE9}"/>
          </ac:picMkLst>
        </pc:picChg>
      </pc:sldChg>
      <pc:sldChg chg="addSp delSp modSp add mod ord">
        <pc:chgData name="성백륜" userId="60898c43-c43d-413b-abba-d12abf6abaab" providerId="ADAL" clId="{6F0E2E80-DF83-4628-9D84-D7461D8CAC2B}" dt="2024-01-11T05:38:34.943" v="318"/>
        <pc:sldMkLst>
          <pc:docMk/>
          <pc:sldMk cId="1723911654" sldId="272"/>
        </pc:sldMkLst>
        <pc:spChg chg="add del mod">
          <ac:chgData name="성백륜" userId="60898c43-c43d-413b-abba-d12abf6abaab" providerId="ADAL" clId="{6F0E2E80-DF83-4628-9D84-D7461D8CAC2B}" dt="2024-01-10T11:52:26.730" v="268"/>
          <ac:spMkLst>
            <pc:docMk/>
            <pc:sldMk cId="1723911654" sldId="272"/>
            <ac:spMk id="2" creationId="{D634B3BE-17C1-51C3-EE50-7C2EE2516ACD}"/>
          </ac:spMkLst>
        </pc:spChg>
        <pc:spChg chg="mod">
          <ac:chgData name="성백륜" userId="60898c43-c43d-413b-abba-d12abf6abaab" providerId="ADAL" clId="{6F0E2E80-DF83-4628-9D84-D7461D8CAC2B}" dt="2024-01-10T11:52:15.228" v="266" actId="20577"/>
          <ac:spMkLst>
            <pc:docMk/>
            <pc:sldMk cId="1723911654" sldId="272"/>
            <ac:spMk id="36" creationId="{00000000-0000-0000-0000-000000000000}"/>
          </ac:spMkLst>
        </pc:spChg>
        <pc:picChg chg="del">
          <ac:chgData name="성백륜" userId="60898c43-c43d-413b-abba-d12abf6abaab" providerId="ADAL" clId="{6F0E2E80-DF83-4628-9D84-D7461D8CAC2B}" dt="2024-01-10T11:52:16.858" v="267" actId="478"/>
          <ac:picMkLst>
            <pc:docMk/>
            <pc:sldMk cId="1723911654" sldId="272"/>
            <ac:picMk id="1028" creationId="{F6162ED4-0A17-D04C-DC2B-89A2B5A1EFE9}"/>
          </ac:picMkLst>
        </pc:picChg>
        <pc:picChg chg="add mod">
          <ac:chgData name="성백륜" userId="60898c43-c43d-413b-abba-d12abf6abaab" providerId="ADAL" clId="{6F0E2E80-DF83-4628-9D84-D7461D8CAC2B}" dt="2024-01-10T11:52:26.730" v="268"/>
          <ac:picMkLst>
            <pc:docMk/>
            <pc:sldMk cId="1723911654" sldId="272"/>
            <ac:picMk id="2050" creationId="{C5584939-A4C6-6386-BF8C-77D06B0129CB}"/>
          </ac:picMkLst>
        </pc:picChg>
      </pc:sldChg>
    </pc:docChg>
  </pc:docChgLst>
  <pc:docChgLst>
    <pc:chgData name="Sizz Flair" userId="af38644466e90d59" providerId="LiveId" clId="{E98E3495-7BC6-4DB6-AF88-11B109BAE63E}"/>
    <pc:docChg chg="addSld delSld modSld">
      <pc:chgData name="Sizz Flair" userId="af38644466e90d59" providerId="LiveId" clId="{E98E3495-7BC6-4DB6-AF88-11B109BAE63E}" dt="2023-11-06T04:38:55.217" v="22" actId="14826"/>
      <pc:docMkLst>
        <pc:docMk/>
      </pc:docMkLst>
      <pc:sldChg chg="modSp mod">
        <pc:chgData name="Sizz Flair" userId="af38644466e90d59" providerId="LiveId" clId="{E98E3495-7BC6-4DB6-AF88-11B109BAE63E}" dt="2023-11-06T04:31:44.236" v="4" actId="1076"/>
        <pc:sldMkLst>
          <pc:docMk/>
          <pc:sldMk cId="2190030791" sldId="261"/>
        </pc:sldMkLst>
        <pc:spChg chg="mod">
          <ac:chgData name="Sizz Flair" userId="af38644466e90d59" providerId="LiveId" clId="{E98E3495-7BC6-4DB6-AF88-11B109BAE63E}" dt="2023-11-06T04:31:36.053" v="2" actId="14100"/>
          <ac:spMkLst>
            <pc:docMk/>
            <pc:sldMk cId="2190030791" sldId="261"/>
            <ac:spMk id="2" creationId="{75ECD3DA-0F8A-AE09-7495-015AF712AF94}"/>
          </ac:spMkLst>
        </pc:spChg>
        <pc:picChg chg="mod">
          <ac:chgData name="Sizz Flair" userId="af38644466e90d59" providerId="LiveId" clId="{E98E3495-7BC6-4DB6-AF88-11B109BAE63E}" dt="2023-11-06T04:31:44.236" v="4" actId="1076"/>
          <ac:picMkLst>
            <pc:docMk/>
            <pc:sldMk cId="2190030791" sldId="261"/>
            <ac:picMk id="3" creationId="{7A2F3728-FBE0-962A-ADE9-84CB8C67933A}"/>
          </ac:picMkLst>
        </pc:picChg>
      </pc:sldChg>
      <pc:sldChg chg="modSp mod">
        <pc:chgData name="Sizz Flair" userId="af38644466e90d59" providerId="LiveId" clId="{E98E3495-7BC6-4DB6-AF88-11B109BAE63E}" dt="2023-11-06T04:32:32.626" v="9" actId="14100"/>
        <pc:sldMkLst>
          <pc:docMk/>
          <pc:sldMk cId="521051555" sldId="262"/>
        </pc:sldMkLst>
        <pc:spChg chg="mod">
          <ac:chgData name="Sizz Flair" userId="af38644466e90d59" providerId="LiveId" clId="{E98E3495-7BC6-4DB6-AF88-11B109BAE63E}" dt="2023-11-06T04:32:32.626" v="9" actId="14100"/>
          <ac:spMkLst>
            <pc:docMk/>
            <pc:sldMk cId="521051555" sldId="262"/>
            <ac:spMk id="2" creationId="{E6285B54-1922-C3AA-8186-7483F7FD1100}"/>
          </ac:spMkLst>
        </pc:spChg>
        <pc:picChg chg="mod">
          <ac:chgData name="Sizz Flair" userId="af38644466e90d59" providerId="LiveId" clId="{E98E3495-7BC6-4DB6-AF88-11B109BAE63E}" dt="2023-11-06T04:31:59.678" v="8" actId="1076"/>
          <ac:picMkLst>
            <pc:docMk/>
            <pc:sldMk cId="521051555" sldId="262"/>
            <ac:picMk id="5" creationId="{4A6165A6-810F-91E9-BC14-EB1A5A7C82F9}"/>
          </ac:picMkLst>
        </pc:picChg>
      </pc:sldChg>
      <pc:sldChg chg="modSp mod">
        <pc:chgData name="Sizz Flair" userId="af38644466e90d59" providerId="LiveId" clId="{E98E3495-7BC6-4DB6-AF88-11B109BAE63E}" dt="2023-11-06T04:32:55.024" v="12" actId="14100"/>
        <pc:sldMkLst>
          <pc:docMk/>
          <pc:sldMk cId="2192415117" sldId="263"/>
        </pc:sldMkLst>
        <pc:spChg chg="mod">
          <ac:chgData name="Sizz Flair" userId="af38644466e90d59" providerId="LiveId" clId="{E98E3495-7BC6-4DB6-AF88-11B109BAE63E}" dt="2023-11-06T04:32:55.024" v="12" actId="14100"/>
          <ac:spMkLst>
            <pc:docMk/>
            <pc:sldMk cId="2192415117" sldId="263"/>
            <ac:spMk id="2" creationId="{B4371812-244B-8D7F-EABA-8400984199F7}"/>
          </ac:spMkLst>
        </pc:spChg>
        <pc:picChg chg="mod">
          <ac:chgData name="Sizz Flair" userId="af38644466e90d59" providerId="LiveId" clId="{E98E3495-7BC6-4DB6-AF88-11B109BAE63E}" dt="2023-11-06T04:32:46.615" v="11" actId="1076"/>
          <ac:picMkLst>
            <pc:docMk/>
            <pc:sldMk cId="2192415117" sldId="263"/>
            <ac:picMk id="7" creationId="{5398B438-66E0-96CE-AAFB-51ABF336D543}"/>
          </ac:picMkLst>
        </pc:picChg>
      </pc:sldChg>
      <pc:sldChg chg="modSp mod">
        <pc:chgData name="Sizz Flair" userId="af38644466e90d59" providerId="LiveId" clId="{E98E3495-7BC6-4DB6-AF88-11B109BAE63E}" dt="2023-11-06T04:33:48.995" v="15" actId="14100"/>
        <pc:sldMkLst>
          <pc:docMk/>
          <pc:sldMk cId="1554897584" sldId="264"/>
        </pc:sldMkLst>
        <pc:spChg chg="mod">
          <ac:chgData name="Sizz Flair" userId="af38644466e90d59" providerId="LiveId" clId="{E98E3495-7BC6-4DB6-AF88-11B109BAE63E}" dt="2023-11-06T04:33:48.995" v="15" actId="14100"/>
          <ac:spMkLst>
            <pc:docMk/>
            <pc:sldMk cId="1554897584" sldId="264"/>
            <ac:spMk id="2" creationId="{350C5D4B-EBE3-2E0D-53DF-9CE121894576}"/>
          </ac:spMkLst>
        </pc:spChg>
        <pc:picChg chg="mod">
          <ac:chgData name="Sizz Flair" userId="af38644466e90d59" providerId="LiveId" clId="{E98E3495-7BC6-4DB6-AF88-11B109BAE63E}" dt="2023-11-06T04:33:42.593" v="14" actId="1076"/>
          <ac:picMkLst>
            <pc:docMk/>
            <pc:sldMk cId="1554897584" sldId="264"/>
            <ac:picMk id="3" creationId="{EE8B6141-E5BD-8228-E4EB-ABB01BDD25D1}"/>
          </ac:picMkLst>
        </pc:picChg>
      </pc:sldChg>
      <pc:sldChg chg="modSp mod">
        <pc:chgData name="Sizz Flair" userId="af38644466e90d59" providerId="LiveId" clId="{E98E3495-7BC6-4DB6-AF88-11B109BAE63E}" dt="2023-11-06T04:35:08.705" v="17" actId="1076"/>
        <pc:sldMkLst>
          <pc:docMk/>
          <pc:sldMk cId="1539015831" sldId="265"/>
        </pc:sldMkLst>
        <pc:picChg chg="mod">
          <ac:chgData name="Sizz Flair" userId="af38644466e90d59" providerId="LiveId" clId="{E98E3495-7BC6-4DB6-AF88-11B109BAE63E}" dt="2023-11-06T04:35:08.705" v="17" actId="1076"/>
          <ac:picMkLst>
            <pc:docMk/>
            <pc:sldMk cId="1539015831" sldId="265"/>
            <ac:picMk id="5" creationId="{FA30EDD8-9F6A-57B8-472B-96A6018C08ED}"/>
          </ac:picMkLst>
        </pc:picChg>
      </pc:sldChg>
      <pc:sldChg chg="addSp delSp modSp new del mod">
        <pc:chgData name="Sizz Flair" userId="af38644466e90d59" providerId="LiveId" clId="{E98E3495-7BC6-4DB6-AF88-11B109BAE63E}" dt="2023-11-06T04:38:46.086" v="20" actId="47"/>
        <pc:sldMkLst>
          <pc:docMk/>
          <pc:sldMk cId="2056305028" sldId="266"/>
        </pc:sldMkLst>
        <pc:spChg chg="del">
          <ac:chgData name="Sizz Flair" userId="af38644466e90d59" providerId="LiveId" clId="{E98E3495-7BC6-4DB6-AF88-11B109BAE63E}" dt="2023-11-06T04:38:40.889" v="19" actId="22"/>
          <ac:spMkLst>
            <pc:docMk/>
            <pc:sldMk cId="2056305028" sldId="266"/>
            <ac:spMk id="3" creationId="{5667E208-E08F-D9F0-7085-EF55040CEE37}"/>
          </ac:spMkLst>
        </pc:spChg>
        <pc:picChg chg="add mod ord">
          <ac:chgData name="Sizz Flair" userId="af38644466e90d59" providerId="LiveId" clId="{E98E3495-7BC6-4DB6-AF88-11B109BAE63E}" dt="2023-11-06T04:38:40.889" v="19" actId="22"/>
          <ac:picMkLst>
            <pc:docMk/>
            <pc:sldMk cId="2056305028" sldId="266"/>
            <ac:picMk id="5" creationId="{1762D5C6-961C-E018-0524-8D62D6950FD6}"/>
          </ac:picMkLst>
        </pc:picChg>
      </pc:sldChg>
      <pc:sldChg chg="modSp add mod">
        <pc:chgData name="Sizz Flair" userId="af38644466e90d59" providerId="LiveId" clId="{E98E3495-7BC6-4DB6-AF88-11B109BAE63E}" dt="2023-11-06T04:38:55.217" v="22" actId="14826"/>
        <pc:sldMkLst>
          <pc:docMk/>
          <pc:sldMk cId="3608010926" sldId="266"/>
        </pc:sldMkLst>
        <pc:picChg chg="mod">
          <ac:chgData name="Sizz Flair" userId="af38644466e90d59" providerId="LiveId" clId="{E98E3495-7BC6-4DB6-AF88-11B109BAE63E}" dt="2023-11-06T04:38:55.217" v="22" actId="14826"/>
          <ac:picMkLst>
            <pc:docMk/>
            <pc:sldMk cId="3608010926" sldId="266"/>
            <ac:picMk id="3" creationId="{EE8B6141-E5BD-8228-E4EB-ABB01BDD25D1}"/>
          </ac:picMkLst>
        </pc:picChg>
      </pc:sldChg>
    </pc:docChg>
  </pc:docChgLst>
  <pc:docChgLst>
    <pc:chgData name="Sizz Flair" userId="af38644466e90d59" providerId="LiveId" clId="{F691C6D3-F244-4335-B663-DBD2756AB763}"/>
    <pc:docChg chg="undo custSel addSld delSld modSld sldOrd">
      <pc:chgData name="Sizz Flair" userId="af38644466e90d59" providerId="LiveId" clId="{F691C6D3-F244-4335-B663-DBD2756AB763}" dt="2024-02-08T05:54:59.964" v="953"/>
      <pc:docMkLst>
        <pc:docMk/>
      </pc:docMkLst>
      <pc:sldChg chg="modSp mod">
        <pc:chgData name="Sizz Flair" userId="af38644466e90d59" providerId="LiveId" clId="{F691C6D3-F244-4335-B663-DBD2756AB763}" dt="2024-02-08T01:57:46.335" v="9" actId="122"/>
        <pc:sldMkLst>
          <pc:docMk/>
          <pc:sldMk cId="3047199212" sldId="256"/>
        </pc:sldMkLst>
        <pc:spChg chg="mod">
          <ac:chgData name="Sizz Flair" userId="af38644466e90d59" providerId="LiveId" clId="{F691C6D3-F244-4335-B663-DBD2756AB763}" dt="2024-02-08T01:57:46.335" v="9" actId="122"/>
          <ac:spMkLst>
            <pc:docMk/>
            <pc:sldMk cId="3047199212" sldId="256"/>
            <ac:spMk id="15" creationId="{00000000-0000-0000-0000-000000000000}"/>
          </ac:spMkLst>
        </pc:spChg>
      </pc:sldChg>
      <pc:sldChg chg="del">
        <pc:chgData name="Sizz Flair" userId="af38644466e90d59" providerId="LiveId" clId="{F691C6D3-F244-4335-B663-DBD2756AB763}" dt="2024-02-08T01:57:28.312" v="1" actId="2696"/>
        <pc:sldMkLst>
          <pc:docMk/>
          <pc:sldMk cId="362079637" sldId="260"/>
        </pc:sldMkLst>
      </pc:sldChg>
      <pc:sldChg chg="del">
        <pc:chgData name="Sizz Flair" userId="af38644466e90d59" providerId="LiveId" clId="{F691C6D3-F244-4335-B663-DBD2756AB763}" dt="2024-02-08T01:57:30.833" v="5" actId="2696"/>
        <pc:sldMkLst>
          <pc:docMk/>
          <pc:sldMk cId="1539015831" sldId="265"/>
        </pc:sldMkLst>
      </pc:sldChg>
      <pc:sldChg chg="del">
        <pc:chgData name="Sizz Flair" userId="af38644466e90d59" providerId="LiveId" clId="{F691C6D3-F244-4335-B663-DBD2756AB763}" dt="2024-02-08T01:57:30.192" v="4" actId="2696"/>
        <pc:sldMkLst>
          <pc:docMk/>
          <pc:sldMk cId="3555906073" sldId="267"/>
        </pc:sldMkLst>
      </pc:sldChg>
      <pc:sldChg chg="del">
        <pc:chgData name="Sizz Flair" userId="af38644466e90d59" providerId="LiveId" clId="{F691C6D3-F244-4335-B663-DBD2756AB763}" dt="2024-02-08T01:57:27.570" v="0" actId="2696"/>
        <pc:sldMkLst>
          <pc:docMk/>
          <pc:sldMk cId="17322738" sldId="268"/>
        </pc:sldMkLst>
      </pc:sldChg>
      <pc:sldChg chg="modSp mod">
        <pc:chgData name="Sizz Flair" userId="af38644466e90d59" providerId="LiveId" clId="{F691C6D3-F244-4335-B663-DBD2756AB763}" dt="2024-02-08T02:18:00.430" v="466" actId="20577"/>
        <pc:sldMkLst>
          <pc:docMk/>
          <pc:sldMk cId="4269229288" sldId="269"/>
        </pc:sldMkLst>
        <pc:spChg chg="mod">
          <ac:chgData name="Sizz Flair" userId="af38644466e90d59" providerId="LiveId" clId="{F691C6D3-F244-4335-B663-DBD2756AB763}" dt="2024-02-08T02:18:00.430" v="466" actId="20577"/>
          <ac:spMkLst>
            <pc:docMk/>
            <pc:sldMk cId="4269229288" sldId="269"/>
            <ac:spMk id="6" creationId="{20EE53C4-88E6-A202-FC7E-CC231128FAB4}"/>
          </ac:spMkLst>
        </pc:spChg>
        <pc:spChg chg="mod">
          <ac:chgData name="Sizz Flair" userId="af38644466e90d59" providerId="LiveId" clId="{F691C6D3-F244-4335-B663-DBD2756AB763}" dt="2024-02-08T01:58:16.081" v="26" actId="20577"/>
          <ac:spMkLst>
            <pc:docMk/>
            <pc:sldMk cId="4269229288" sldId="269"/>
            <ac:spMk id="36" creationId="{00000000-0000-0000-0000-000000000000}"/>
          </ac:spMkLst>
        </pc:spChg>
      </pc:sldChg>
      <pc:sldChg chg="addSp delSp modSp add mod">
        <pc:chgData name="Sizz Flair" userId="af38644466e90d59" providerId="LiveId" clId="{F691C6D3-F244-4335-B663-DBD2756AB763}" dt="2024-02-08T05:10:55.746" v="899" actId="1076"/>
        <pc:sldMkLst>
          <pc:docMk/>
          <pc:sldMk cId="128736916" sldId="270"/>
        </pc:sldMkLst>
        <pc:spChg chg="add del mod">
          <ac:chgData name="Sizz Flair" userId="af38644466e90d59" providerId="LiveId" clId="{F691C6D3-F244-4335-B663-DBD2756AB763}" dt="2024-02-08T02:23:37.716" v="606" actId="22"/>
          <ac:spMkLst>
            <pc:docMk/>
            <pc:sldMk cId="128736916" sldId="270"/>
            <ac:spMk id="5" creationId="{2357166F-3118-294E-19DC-280C8BA9AFAF}"/>
          </ac:spMkLst>
        </pc:spChg>
        <pc:spChg chg="del mod">
          <ac:chgData name="Sizz Flair" userId="af38644466e90d59" providerId="LiveId" clId="{F691C6D3-F244-4335-B663-DBD2756AB763}" dt="2024-02-08T02:19:53.071" v="585" actId="22"/>
          <ac:spMkLst>
            <pc:docMk/>
            <pc:sldMk cId="128736916" sldId="270"/>
            <ac:spMk id="6" creationId="{9A68C45B-1ECB-6B78-8045-083B3598CF2A}"/>
          </ac:spMkLst>
        </pc:spChg>
        <pc:spChg chg="mod">
          <ac:chgData name="Sizz Flair" userId="af38644466e90d59" providerId="LiveId" clId="{F691C6D3-F244-4335-B663-DBD2756AB763}" dt="2024-02-08T02:23:04.746" v="600" actId="20577"/>
          <ac:spMkLst>
            <pc:docMk/>
            <pc:sldMk cId="128736916" sldId="270"/>
            <ac:spMk id="36" creationId="{DC6BA864-F657-A87E-B417-197E630B924C}"/>
          </ac:spMkLst>
        </pc:spChg>
        <pc:picChg chg="add del mod ord">
          <ac:chgData name="Sizz Flair" userId="af38644466e90d59" providerId="LiveId" clId="{F691C6D3-F244-4335-B663-DBD2756AB763}" dt="2024-02-08T02:23:32.735" v="603" actId="478"/>
          <ac:picMkLst>
            <pc:docMk/>
            <pc:sldMk cId="128736916" sldId="270"/>
            <ac:picMk id="3" creationId="{512737FC-A7BE-FAA8-D66E-8BB517B87A4C}"/>
          </ac:picMkLst>
        </pc:picChg>
        <pc:picChg chg="add del">
          <ac:chgData name="Sizz Flair" userId="af38644466e90d59" providerId="LiveId" clId="{F691C6D3-F244-4335-B663-DBD2756AB763}" dt="2024-02-08T02:23:36.043" v="605" actId="478"/>
          <ac:picMkLst>
            <pc:docMk/>
            <pc:sldMk cId="128736916" sldId="270"/>
            <ac:picMk id="8" creationId="{240D398E-C794-2EF3-0DCB-4321D8C60486}"/>
          </ac:picMkLst>
        </pc:picChg>
        <pc:picChg chg="add mod ord">
          <ac:chgData name="Sizz Flair" userId="af38644466e90d59" providerId="LiveId" clId="{F691C6D3-F244-4335-B663-DBD2756AB763}" dt="2024-02-08T05:10:55.746" v="899" actId="1076"/>
          <ac:picMkLst>
            <pc:docMk/>
            <pc:sldMk cId="128736916" sldId="270"/>
            <ac:picMk id="10" creationId="{B4EFB499-A90F-E523-479A-2E16CBEAEB3B}"/>
          </ac:picMkLst>
        </pc:picChg>
        <pc:picChg chg="add mod">
          <ac:chgData name="Sizz Flair" userId="af38644466e90d59" providerId="LiveId" clId="{F691C6D3-F244-4335-B663-DBD2756AB763}" dt="2024-02-08T05:10:49.177" v="896" actId="1076"/>
          <ac:picMkLst>
            <pc:docMk/>
            <pc:sldMk cId="128736916" sldId="270"/>
            <ac:picMk id="12" creationId="{C82B507E-6ED0-22EB-D590-C7079005F293}"/>
          </ac:picMkLst>
        </pc:picChg>
      </pc:sldChg>
      <pc:sldChg chg="add ord">
        <pc:chgData name="Sizz Flair" userId="af38644466e90d59" providerId="LiveId" clId="{F691C6D3-F244-4335-B663-DBD2756AB763}" dt="2024-02-08T02:23:28.918" v="602"/>
        <pc:sldMkLst>
          <pc:docMk/>
          <pc:sldMk cId="3321115060" sldId="271"/>
        </pc:sldMkLst>
      </pc:sldChg>
      <pc:sldChg chg="del">
        <pc:chgData name="Sizz Flair" userId="af38644466e90d59" providerId="LiveId" clId="{F691C6D3-F244-4335-B663-DBD2756AB763}" dt="2024-02-08T01:57:29.559" v="3" actId="2696"/>
        <pc:sldMkLst>
          <pc:docMk/>
          <pc:sldMk cId="4147847973" sldId="271"/>
        </pc:sldMkLst>
      </pc:sldChg>
      <pc:sldChg chg="del">
        <pc:chgData name="Sizz Flair" userId="af38644466e90d59" providerId="LiveId" clId="{F691C6D3-F244-4335-B663-DBD2756AB763}" dt="2024-02-08T01:57:28.694" v="2" actId="2696"/>
        <pc:sldMkLst>
          <pc:docMk/>
          <pc:sldMk cId="1723911654" sldId="272"/>
        </pc:sldMkLst>
      </pc:sldChg>
      <pc:sldChg chg="addSp delSp modSp add mod">
        <pc:chgData name="Sizz Flair" userId="af38644466e90d59" providerId="LiveId" clId="{F691C6D3-F244-4335-B663-DBD2756AB763}" dt="2024-02-08T05:07:35.267" v="887" actId="9405"/>
        <pc:sldMkLst>
          <pc:docMk/>
          <pc:sldMk cId="2935842246" sldId="272"/>
        </pc:sldMkLst>
        <pc:spChg chg="add del mod">
          <ac:chgData name="Sizz Flair" userId="af38644466e90d59" providerId="LiveId" clId="{F691C6D3-F244-4335-B663-DBD2756AB763}" dt="2024-02-08T02:26:07.320" v="629" actId="22"/>
          <ac:spMkLst>
            <pc:docMk/>
            <pc:sldMk cId="2935842246" sldId="272"/>
            <ac:spMk id="3" creationId="{C269C7FA-C577-BE6D-FE7A-5FF6FA3EE0A4}"/>
          </ac:spMkLst>
        </pc:spChg>
        <pc:spChg chg="mod">
          <ac:chgData name="Sizz Flair" userId="af38644466e90d59" providerId="LiveId" clId="{F691C6D3-F244-4335-B663-DBD2756AB763}" dt="2024-02-08T03:02:23.411" v="643" actId="20577"/>
          <ac:spMkLst>
            <pc:docMk/>
            <pc:sldMk cId="2935842246" sldId="272"/>
            <ac:spMk id="36" creationId="{3C32A7EC-D4FF-8CF9-3DAC-E202C9FBEB0B}"/>
          </ac:spMkLst>
        </pc:spChg>
        <pc:picChg chg="add mod ord">
          <ac:chgData name="Sizz Flair" userId="af38644466e90d59" providerId="LiveId" clId="{F691C6D3-F244-4335-B663-DBD2756AB763}" dt="2024-02-08T02:26:07.320" v="629" actId="22"/>
          <ac:picMkLst>
            <pc:docMk/>
            <pc:sldMk cId="2935842246" sldId="272"/>
            <ac:picMk id="5" creationId="{4F5A1DF0-3F6C-BE45-6C61-EEA2EA1C97E1}"/>
          </ac:picMkLst>
        </pc:picChg>
        <pc:picChg chg="del">
          <ac:chgData name="Sizz Flair" userId="af38644466e90d59" providerId="LiveId" clId="{F691C6D3-F244-4335-B663-DBD2756AB763}" dt="2024-02-08T02:25:39.622" v="628" actId="478"/>
          <ac:picMkLst>
            <pc:docMk/>
            <pc:sldMk cId="2935842246" sldId="272"/>
            <ac:picMk id="10" creationId="{13A9C77F-BC83-F765-4793-A8068D1E6951}"/>
          </ac:picMkLst>
        </pc:picChg>
        <pc:inkChg chg="add del">
          <ac:chgData name="Sizz Flair" userId="af38644466e90d59" providerId="LiveId" clId="{F691C6D3-F244-4335-B663-DBD2756AB763}" dt="2024-02-08T05:07:04.357" v="883" actId="9405"/>
          <ac:inkMkLst>
            <pc:docMk/>
            <pc:sldMk cId="2935842246" sldId="272"/>
            <ac:inkMk id="6" creationId="{55C8E28A-8316-E01F-B5B4-B5BA8DF6FDA4}"/>
          </ac:inkMkLst>
        </pc:inkChg>
        <pc:inkChg chg="add del">
          <ac:chgData name="Sizz Flair" userId="af38644466e90d59" providerId="LiveId" clId="{F691C6D3-F244-4335-B663-DBD2756AB763}" dt="2024-02-08T05:06:59.163" v="878" actId="9405"/>
          <ac:inkMkLst>
            <pc:docMk/>
            <pc:sldMk cId="2935842246" sldId="272"/>
            <ac:inkMk id="7" creationId="{E0E831A5-6CA9-43EB-2F55-D58DC51BB8D6}"/>
          </ac:inkMkLst>
        </pc:inkChg>
        <pc:inkChg chg="add del">
          <ac:chgData name="Sizz Flair" userId="af38644466e90d59" providerId="LiveId" clId="{F691C6D3-F244-4335-B663-DBD2756AB763}" dt="2024-02-08T05:07:00.902" v="880" actId="9405"/>
          <ac:inkMkLst>
            <pc:docMk/>
            <pc:sldMk cId="2935842246" sldId="272"/>
            <ac:inkMk id="8" creationId="{B0698C37-D9EF-ADCF-02F1-995CE0AD4064}"/>
          </ac:inkMkLst>
        </pc:inkChg>
        <pc:inkChg chg="add del">
          <ac:chgData name="Sizz Flair" userId="af38644466e90d59" providerId="LiveId" clId="{F691C6D3-F244-4335-B663-DBD2756AB763}" dt="2024-02-08T05:07:02.592" v="882" actId="9405"/>
          <ac:inkMkLst>
            <pc:docMk/>
            <pc:sldMk cId="2935842246" sldId="272"/>
            <ac:inkMk id="9" creationId="{99B25597-6BD8-C141-84BC-D8ABC30C1609}"/>
          </ac:inkMkLst>
        </pc:inkChg>
        <pc:inkChg chg="add del">
          <ac:chgData name="Sizz Flair" userId="af38644466e90d59" providerId="LiveId" clId="{F691C6D3-F244-4335-B663-DBD2756AB763}" dt="2024-02-08T05:07:29.177" v="885" actId="9405"/>
          <ac:inkMkLst>
            <pc:docMk/>
            <pc:sldMk cId="2935842246" sldId="272"/>
            <ac:inkMk id="11" creationId="{C1B36124-C46C-54D7-8755-EFA7868873E5}"/>
          </ac:inkMkLst>
        </pc:inkChg>
        <pc:inkChg chg="add">
          <ac:chgData name="Sizz Flair" userId="af38644466e90d59" providerId="LiveId" clId="{F691C6D3-F244-4335-B663-DBD2756AB763}" dt="2024-02-08T05:07:31.987" v="886" actId="9405"/>
          <ac:inkMkLst>
            <pc:docMk/>
            <pc:sldMk cId="2935842246" sldId="272"/>
            <ac:inkMk id="12" creationId="{57CF4CC7-E91E-9C95-7C84-A804DADCC392}"/>
          </ac:inkMkLst>
        </pc:inkChg>
        <pc:inkChg chg="add">
          <ac:chgData name="Sizz Flair" userId="af38644466e90d59" providerId="LiveId" clId="{F691C6D3-F244-4335-B663-DBD2756AB763}" dt="2024-02-08T05:07:35.267" v="887" actId="9405"/>
          <ac:inkMkLst>
            <pc:docMk/>
            <pc:sldMk cId="2935842246" sldId="272"/>
            <ac:inkMk id="13" creationId="{BD128520-1B9B-EC9E-A3D4-7FDA07DE2086}"/>
          </ac:inkMkLst>
        </pc:inkChg>
      </pc:sldChg>
      <pc:sldChg chg="addSp delSp modSp add mod">
        <pc:chgData name="Sizz Flair" userId="af38644466e90d59" providerId="LiveId" clId="{F691C6D3-F244-4335-B663-DBD2756AB763}" dt="2024-02-08T05:07:52.369" v="889" actId="9405"/>
        <pc:sldMkLst>
          <pc:docMk/>
          <pc:sldMk cId="1222716199" sldId="273"/>
        </pc:sldMkLst>
        <pc:spChg chg="add del mod">
          <ac:chgData name="Sizz Flair" userId="af38644466e90d59" providerId="LiveId" clId="{F691C6D3-F244-4335-B663-DBD2756AB763}" dt="2024-02-08T02:47:46.539" v="634" actId="22"/>
          <ac:spMkLst>
            <pc:docMk/>
            <pc:sldMk cId="1222716199" sldId="273"/>
            <ac:spMk id="3" creationId="{77821794-3C69-5911-6316-B1AE7011F3F3}"/>
          </ac:spMkLst>
        </pc:spChg>
        <pc:spChg chg="mod">
          <ac:chgData name="Sizz Flair" userId="af38644466e90d59" providerId="LiveId" clId="{F691C6D3-F244-4335-B663-DBD2756AB763}" dt="2024-02-08T03:02:25.833" v="644" actId="20577"/>
          <ac:spMkLst>
            <pc:docMk/>
            <pc:sldMk cId="1222716199" sldId="273"/>
            <ac:spMk id="36" creationId="{14155AF4-11E1-A89A-4B7F-CCD93669CDAF}"/>
          </ac:spMkLst>
        </pc:spChg>
        <pc:picChg chg="del">
          <ac:chgData name="Sizz Flair" userId="af38644466e90d59" providerId="LiveId" clId="{F691C6D3-F244-4335-B663-DBD2756AB763}" dt="2024-02-08T02:47:40.784" v="631" actId="478"/>
          <ac:picMkLst>
            <pc:docMk/>
            <pc:sldMk cId="1222716199" sldId="273"/>
            <ac:picMk id="5" creationId="{CC1A57D3-2ADC-4FDA-7832-5497408C7D10}"/>
          </ac:picMkLst>
        </pc:picChg>
        <pc:picChg chg="add del">
          <ac:chgData name="Sizz Flair" userId="af38644466e90d59" providerId="LiveId" clId="{F691C6D3-F244-4335-B663-DBD2756AB763}" dt="2024-02-08T02:47:44.465" v="633" actId="478"/>
          <ac:picMkLst>
            <pc:docMk/>
            <pc:sldMk cId="1222716199" sldId="273"/>
            <ac:picMk id="6" creationId="{92112C7A-7CC4-18CA-55D4-38E7D001DF2E}"/>
          </ac:picMkLst>
        </pc:picChg>
        <pc:picChg chg="add mod ord">
          <ac:chgData name="Sizz Flair" userId="af38644466e90d59" providerId="LiveId" clId="{F691C6D3-F244-4335-B663-DBD2756AB763}" dt="2024-02-08T02:47:46.539" v="634" actId="22"/>
          <ac:picMkLst>
            <pc:docMk/>
            <pc:sldMk cId="1222716199" sldId="273"/>
            <ac:picMk id="8" creationId="{06353456-F602-CBC4-62D4-92606ED21997}"/>
          </ac:picMkLst>
        </pc:picChg>
        <pc:inkChg chg="add">
          <ac:chgData name="Sizz Flair" userId="af38644466e90d59" providerId="LiveId" clId="{F691C6D3-F244-4335-B663-DBD2756AB763}" dt="2024-02-08T05:07:48.580" v="888" actId="9405"/>
          <ac:inkMkLst>
            <pc:docMk/>
            <pc:sldMk cId="1222716199" sldId="273"/>
            <ac:inkMk id="9" creationId="{9D55648E-FBD1-3667-2039-01E92AA2FD24}"/>
          </ac:inkMkLst>
        </pc:inkChg>
        <pc:inkChg chg="add">
          <ac:chgData name="Sizz Flair" userId="af38644466e90d59" providerId="LiveId" clId="{F691C6D3-F244-4335-B663-DBD2756AB763}" dt="2024-02-08T05:07:52.369" v="889" actId="9405"/>
          <ac:inkMkLst>
            <pc:docMk/>
            <pc:sldMk cId="1222716199" sldId="273"/>
            <ac:inkMk id="10" creationId="{57BBAC02-4B94-B0C4-14C3-C1844A232F14}"/>
          </ac:inkMkLst>
        </pc:inkChg>
      </pc:sldChg>
      <pc:sldChg chg="addSp delSp modSp add mod">
        <pc:chgData name="Sizz Flair" userId="af38644466e90d59" providerId="LiveId" clId="{F691C6D3-F244-4335-B663-DBD2756AB763}" dt="2024-02-08T05:11:25.740" v="901" actId="9405"/>
        <pc:sldMkLst>
          <pc:docMk/>
          <pc:sldMk cId="1354574390" sldId="274"/>
        </pc:sldMkLst>
        <pc:spChg chg="add del mod">
          <ac:chgData name="Sizz Flair" userId="af38644466e90d59" providerId="LiveId" clId="{F691C6D3-F244-4335-B663-DBD2756AB763}" dt="2024-02-08T03:00:11.658" v="639" actId="22"/>
          <ac:spMkLst>
            <pc:docMk/>
            <pc:sldMk cId="1354574390" sldId="274"/>
            <ac:spMk id="3" creationId="{B9D8A8A5-DD1B-2E73-956C-99C6D992ECFC}"/>
          </ac:spMkLst>
        </pc:spChg>
        <pc:spChg chg="mod">
          <ac:chgData name="Sizz Flair" userId="af38644466e90d59" providerId="LiveId" clId="{F691C6D3-F244-4335-B663-DBD2756AB763}" dt="2024-02-08T03:02:28.120" v="645" actId="20577"/>
          <ac:spMkLst>
            <pc:docMk/>
            <pc:sldMk cId="1354574390" sldId="274"/>
            <ac:spMk id="36" creationId="{AE0AC4E4-D459-AD0B-2639-3F191B0CC081}"/>
          </ac:spMkLst>
        </pc:spChg>
        <pc:picChg chg="add del">
          <ac:chgData name="Sizz Flair" userId="af38644466e90d59" providerId="LiveId" clId="{F691C6D3-F244-4335-B663-DBD2756AB763}" dt="2024-02-08T03:00:09.113" v="638" actId="478"/>
          <ac:picMkLst>
            <pc:docMk/>
            <pc:sldMk cId="1354574390" sldId="274"/>
            <ac:picMk id="5" creationId="{A3D4F29B-242B-D341-E179-7C7FF95C0989}"/>
          </ac:picMkLst>
        </pc:picChg>
        <pc:picChg chg="add mod ord">
          <ac:chgData name="Sizz Flair" userId="af38644466e90d59" providerId="LiveId" clId="{F691C6D3-F244-4335-B663-DBD2756AB763}" dt="2024-02-08T03:00:11.658" v="639" actId="22"/>
          <ac:picMkLst>
            <pc:docMk/>
            <pc:sldMk cId="1354574390" sldId="274"/>
            <ac:picMk id="7" creationId="{1B1C8812-E171-45A5-5E3D-43E73296FA95}"/>
          </ac:picMkLst>
        </pc:picChg>
        <pc:picChg chg="del">
          <ac:chgData name="Sizz Flair" userId="af38644466e90d59" providerId="LiveId" clId="{F691C6D3-F244-4335-B663-DBD2756AB763}" dt="2024-02-08T03:00:05.617" v="636" actId="478"/>
          <ac:picMkLst>
            <pc:docMk/>
            <pc:sldMk cId="1354574390" sldId="274"/>
            <ac:picMk id="8" creationId="{CE79D0C0-57AA-8AB9-9C10-FC07B9B7FB46}"/>
          </ac:picMkLst>
        </pc:picChg>
        <pc:inkChg chg="add">
          <ac:chgData name="Sizz Flair" userId="af38644466e90d59" providerId="LiveId" clId="{F691C6D3-F244-4335-B663-DBD2756AB763}" dt="2024-02-08T05:11:22.331" v="900" actId="9405"/>
          <ac:inkMkLst>
            <pc:docMk/>
            <pc:sldMk cId="1354574390" sldId="274"/>
            <ac:inkMk id="9" creationId="{5BAB646F-6907-35B5-EE51-17622687D5AF}"/>
          </ac:inkMkLst>
        </pc:inkChg>
        <pc:inkChg chg="add">
          <ac:chgData name="Sizz Flair" userId="af38644466e90d59" providerId="LiveId" clId="{F691C6D3-F244-4335-B663-DBD2756AB763}" dt="2024-02-08T05:11:25.740" v="901" actId="9405"/>
          <ac:inkMkLst>
            <pc:docMk/>
            <pc:sldMk cId="1354574390" sldId="274"/>
            <ac:inkMk id="10" creationId="{36F6B19E-2042-470C-7909-E952F0E87D6D}"/>
          </ac:inkMkLst>
        </pc:inkChg>
      </pc:sldChg>
      <pc:sldChg chg="addSp delSp modSp add mod">
        <pc:chgData name="Sizz Flair" userId="af38644466e90d59" providerId="LiveId" clId="{F691C6D3-F244-4335-B663-DBD2756AB763}" dt="2024-02-08T05:32:28.662" v="908" actId="9405"/>
        <pc:sldMkLst>
          <pc:docMk/>
          <pc:sldMk cId="2340793670" sldId="275"/>
        </pc:sldMkLst>
        <pc:spChg chg="add del mod">
          <ac:chgData name="Sizz Flair" userId="af38644466e90d59" providerId="LiveId" clId="{F691C6D3-F244-4335-B663-DBD2756AB763}" dt="2024-02-08T03:00:49.877" v="642" actId="22"/>
          <ac:spMkLst>
            <pc:docMk/>
            <pc:sldMk cId="2340793670" sldId="275"/>
            <ac:spMk id="3" creationId="{F5F96909-8887-8F83-8295-896C06FADB1F}"/>
          </ac:spMkLst>
        </pc:spChg>
        <pc:spChg chg="mod">
          <ac:chgData name="Sizz Flair" userId="af38644466e90d59" providerId="LiveId" clId="{F691C6D3-F244-4335-B663-DBD2756AB763}" dt="2024-02-08T03:02:30.314" v="646" actId="20577"/>
          <ac:spMkLst>
            <pc:docMk/>
            <pc:sldMk cId="2340793670" sldId="275"/>
            <ac:spMk id="36" creationId="{30F8C336-0163-EBF1-6E75-817235039EAB}"/>
          </ac:spMkLst>
        </pc:spChg>
        <pc:picChg chg="add mod ord">
          <ac:chgData name="Sizz Flair" userId="af38644466e90d59" providerId="LiveId" clId="{F691C6D3-F244-4335-B663-DBD2756AB763}" dt="2024-02-08T03:00:49.877" v="642" actId="22"/>
          <ac:picMkLst>
            <pc:docMk/>
            <pc:sldMk cId="2340793670" sldId="275"/>
            <ac:picMk id="5" creationId="{27A276F4-0C36-7932-3CEA-FB4ED4134A8C}"/>
          </ac:picMkLst>
        </pc:picChg>
        <pc:picChg chg="del">
          <ac:chgData name="Sizz Flair" userId="af38644466e90d59" providerId="LiveId" clId="{F691C6D3-F244-4335-B663-DBD2756AB763}" dt="2024-02-08T03:00:47.704" v="641" actId="478"/>
          <ac:picMkLst>
            <pc:docMk/>
            <pc:sldMk cId="2340793670" sldId="275"/>
            <ac:picMk id="7" creationId="{437DD886-A736-540D-0F9C-75C2C921C651}"/>
          </ac:picMkLst>
        </pc:picChg>
        <pc:inkChg chg="add del">
          <ac:chgData name="Sizz Flair" userId="af38644466e90d59" providerId="LiveId" clId="{F691C6D3-F244-4335-B663-DBD2756AB763}" dt="2024-02-08T05:32:24.978" v="907" actId="9405"/>
          <ac:inkMkLst>
            <pc:docMk/>
            <pc:sldMk cId="2340793670" sldId="275"/>
            <ac:inkMk id="6" creationId="{15DE6776-41CE-1559-7C47-A98482110421}"/>
          </ac:inkMkLst>
        </pc:inkChg>
        <pc:inkChg chg="add del">
          <ac:chgData name="Sizz Flair" userId="af38644466e90d59" providerId="LiveId" clId="{F691C6D3-F244-4335-B663-DBD2756AB763}" dt="2024-02-08T05:32:24.674" v="906" actId="9405"/>
          <ac:inkMkLst>
            <pc:docMk/>
            <pc:sldMk cId="2340793670" sldId="275"/>
            <ac:inkMk id="8" creationId="{C27C51D7-331B-EFAB-752F-DC8265193577}"/>
          </ac:inkMkLst>
        </pc:inkChg>
        <pc:inkChg chg="add del">
          <ac:chgData name="Sizz Flair" userId="af38644466e90d59" providerId="LiveId" clId="{F691C6D3-F244-4335-B663-DBD2756AB763}" dt="2024-02-08T05:32:24.466" v="905" actId="9405"/>
          <ac:inkMkLst>
            <pc:docMk/>
            <pc:sldMk cId="2340793670" sldId="275"/>
            <ac:inkMk id="9" creationId="{C0ED8F97-3762-5519-0668-E017B1DF94C6}"/>
          </ac:inkMkLst>
        </pc:inkChg>
        <pc:inkChg chg="add">
          <ac:chgData name="Sizz Flair" userId="af38644466e90d59" providerId="LiveId" clId="{F691C6D3-F244-4335-B663-DBD2756AB763}" dt="2024-02-08T05:32:28.662" v="908" actId="9405"/>
          <ac:inkMkLst>
            <pc:docMk/>
            <pc:sldMk cId="2340793670" sldId="275"/>
            <ac:inkMk id="10" creationId="{77E23F3D-219E-A5A9-FEA0-620972D74C3D}"/>
          </ac:inkMkLst>
        </pc:inkChg>
      </pc:sldChg>
      <pc:sldChg chg="addSp delSp modSp add mod">
        <pc:chgData name="Sizz Flair" userId="af38644466e90d59" providerId="LiveId" clId="{F691C6D3-F244-4335-B663-DBD2756AB763}" dt="2024-02-08T05:39:46.201" v="911" actId="9405"/>
        <pc:sldMkLst>
          <pc:docMk/>
          <pc:sldMk cId="1413727036" sldId="276"/>
        </pc:sldMkLst>
        <pc:spChg chg="add del mod">
          <ac:chgData name="Sizz Flair" userId="af38644466e90d59" providerId="LiveId" clId="{F691C6D3-F244-4335-B663-DBD2756AB763}" dt="2024-02-08T03:09:37.631" v="652" actId="22"/>
          <ac:spMkLst>
            <pc:docMk/>
            <pc:sldMk cId="1413727036" sldId="276"/>
            <ac:spMk id="3" creationId="{6CC32DC2-D52E-BFA7-E851-2F83EC6ED944}"/>
          </ac:spMkLst>
        </pc:spChg>
        <pc:spChg chg="mod">
          <ac:chgData name="Sizz Flair" userId="af38644466e90d59" providerId="LiveId" clId="{F691C6D3-F244-4335-B663-DBD2756AB763}" dt="2024-02-08T03:09:07.263" v="650"/>
          <ac:spMkLst>
            <pc:docMk/>
            <pc:sldMk cId="1413727036" sldId="276"/>
            <ac:spMk id="36" creationId="{D35B15D5-670E-D05D-ADE2-9079FC529E8F}"/>
          </ac:spMkLst>
        </pc:spChg>
        <pc:picChg chg="del">
          <ac:chgData name="Sizz Flair" userId="af38644466e90d59" providerId="LiveId" clId="{F691C6D3-F244-4335-B663-DBD2756AB763}" dt="2024-02-08T03:09:18.364" v="651" actId="478"/>
          <ac:picMkLst>
            <pc:docMk/>
            <pc:sldMk cId="1413727036" sldId="276"/>
            <ac:picMk id="5" creationId="{C789175E-F48F-98AA-CAA3-0D0B166C2685}"/>
          </ac:picMkLst>
        </pc:picChg>
        <pc:picChg chg="add mod ord">
          <ac:chgData name="Sizz Flair" userId="af38644466e90d59" providerId="LiveId" clId="{F691C6D3-F244-4335-B663-DBD2756AB763}" dt="2024-02-08T03:09:37.631" v="652" actId="22"/>
          <ac:picMkLst>
            <pc:docMk/>
            <pc:sldMk cId="1413727036" sldId="276"/>
            <ac:picMk id="6" creationId="{6CDDF10D-1015-D602-5F19-D63F5A6FCCBF}"/>
          </ac:picMkLst>
        </pc:picChg>
        <pc:inkChg chg="add">
          <ac:chgData name="Sizz Flair" userId="af38644466e90d59" providerId="LiveId" clId="{F691C6D3-F244-4335-B663-DBD2756AB763}" dt="2024-02-08T05:39:39.701" v="909" actId="9405"/>
          <ac:inkMkLst>
            <pc:docMk/>
            <pc:sldMk cId="1413727036" sldId="276"/>
            <ac:inkMk id="7" creationId="{41DC9E24-36E1-2BC0-0277-E6376B7293D7}"/>
          </ac:inkMkLst>
        </pc:inkChg>
        <pc:inkChg chg="add">
          <ac:chgData name="Sizz Flair" userId="af38644466e90d59" providerId="LiveId" clId="{F691C6D3-F244-4335-B663-DBD2756AB763}" dt="2024-02-08T05:39:43.470" v="910" actId="9405"/>
          <ac:inkMkLst>
            <pc:docMk/>
            <pc:sldMk cId="1413727036" sldId="276"/>
            <ac:inkMk id="8" creationId="{AF38A5AB-08CA-9290-D23A-B11149D6542D}"/>
          </ac:inkMkLst>
        </pc:inkChg>
        <pc:inkChg chg="add">
          <ac:chgData name="Sizz Flair" userId="af38644466e90d59" providerId="LiveId" clId="{F691C6D3-F244-4335-B663-DBD2756AB763}" dt="2024-02-08T05:39:46.201" v="911" actId="9405"/>
          <ac:inkMkLst>
            <pc:docMk/>
            <pc:sldMk cId="1413727036" sldId="276"/>
            <ac:inkMk id="9" creationId="{E8BA3B4A-B91E-8B9B-EDF5-518556B51771}"/>
          </ac:inkMkLst>
        </pc:inkChg>
      </pc:sldChg>
      <pc:sldChg chg="addSp delSp modSp add mod">
        <pc:chgData name="Sizz Flair" userId="af38644466e90d59" providerId="LiveId" clId="{F691C6D3-F244-4335-B663-DBD2756AB763}" dt="2024-02-08T05:41:43.226" v="913" actId="9405"/>
        <pc:sldMkLst>
          <pc:docMk/>
          <pc:sldMk cId="2448194579" sldId="277"/>
        </pc:sldMkLst>
        <pc:spChg chg="add del mod">
          <ac:chgData name="Sizz Flair" userId="af38644466e90d59" providerId="LiveId" clId="{F691C6D3-F244-4335-B663-DBD2756AB763}" dt="2024-02-08T03:25:56.892" v="655" actId="22"/>
          <ac:spMkLst>
            <pc:docMk/>
            <pc:sldMk cId="2448194579" sldId="277"/>
            <ac:spMk id="3" creationId="{BF64D23A-CCEF-7EE0-5856-C481DB49E45B}"/>
          </ac:spMkLst>
        </pc:spChg>
        <pc:picChg chg="add mod ord">
          <ac:chgData name="Sizz Flair" userId="af38644466e90d59" providerId="LiveId" clId="{F691C6D3-F244-4335-B663-DBD2756AB763}" dt="2024-02-08T03:25:56.892" v="655" actId="22"/>
          <ac:picMkLst>
            <pc:docMk/>
            <pc:sldMk cId="2448194579" sldId="277"/>
            <ac:picMk id="5" creationId="{C06D465E-FA70-8A2B-BEED-2F903B02825B}"/>
          </ac:picMkLst>
        </pc:picChg>
        <pc:picChg chg="del">
          <ac:chgData name="Sizz Flair" userId="af38644466e90d59" providerId="LiveId" clId="{F691C6D3-F244-4335-B663-DBD2756AB763}" dt="2024-02-08T03:25:55.550" v="654" actId="478"/>
          <ac:picMkLst>
            <pc:docMk/>
            <pc:sldMk cId="2448194579" sldId="277"/>
            <ac:picMk id="6" creationId="{722DA983-A50A-9C77-894C-B237A81D9E00}"/>
          </ac:picMkLst>
        </pc:picChg>
        <pc:inkChg chg="add">
          <ac:chgData name="Sizz Flair" userId="af38644466e90d59" providerId="LiveId" clId="{F691C6D3-F244-4335-B663-DBD2756AB763}" dt="2024-02-08T05:41:39.563" v="912" actId="9405"/>
          <ac:inkMkLst>
            <pc:docMk/>
            <pc:sldMk cId="2448194579" sldId="277"/>
            <ac:inkMk id="7" creationId="{A11D9778-25B5-13AE-CB21-F00E46BD59BC}"/>
          </ac:inkMkLst>
        </pc:inkChg>
        <pc:inkChg chg="add">
          <ac:chgData name="Sizz Flair" userId="af38644466e90d59" providerId="LiveId" clId="{F691C6D3-F244-4335-B663-DBD2756AB763}" dt="2024-02-08T05:41:43.226" v="913" actId="9405"/>
          <ac:inkMkLst>
            <pc:docMk/>
            <pc:sldMk cId="2448194579" sldId="277"/>
            <ac:inkMk id="8" creationId="{336A2DDF-74B8-2C18-3A5A-E68285F1DCC6}"/>
          </ac:inkMkLst>
        </pc:inkChg>
      </pc:sldChg>
      <pc:sldChg chg="addSp delSp modSp add mod">
        <pc:chgData name="Sizz Flair" userId="af38644466e90d59" providerId="LiveId" clId="{F691C6D3-F244-4335-B663-DBD2756AB763}" dt="2024-02-08T05:43:40.894" v="915" actId="9405"/>
        <pc:sldMkLst>
          <pc:docMk/>
          <pc:sldMk cId="3493903217" sldId="278"/>
        </pc:sldMkLst>
        <pc:spChg chg="add del mod">
          <ac:chgData name="Sizz Flair" userId="af38644466e90d59" providerId="LiveId" clId="{F691C6D3-F244-4335-B663-DBD2756AB763}" dt="2024-02-08T03:31:37.539" v="658" actId="22"/>
          <ac:spMkLst>
            <pc:docMk/>
            <pc:sldMk cId="3493903217" sldId="278"/>
            <ac:spMk id="3" creationId="{3F308FF3-A8EB-0E03-B0E1-73BB848A713A}"/>
          </ac:spMkLst>
        </pc:spChg>
        <pc:spChg chg="add del mod">
          <ac:chgData name="Sizz Flair" userId="af38644466e90d59" providerId="LiveId" clId="{F691C6D3-F244-4335-B663-DBD2756AB763}" dt="2024-02-08T03:32:02.012" v="660" actId="22"/>
          <ac:spMkLst>
            <pc:docMk/>
            <pc:sldMk cId="3493903217" sldId="278"/>
            <ac:spMk id="8" creationId="{55082404-64C9-761F-A4CA-F05A58D9CEBC}"/>
          </ac:spMkLst>
        </pc:spChg>
        <pc:picChg chg="del">
          <ac:chgData name="Sizz Flair" userId="af38644466e90d59" providerId="LiveId" clId="{F691C6D3-F244-4335-B663-DBD2756AB763}" dt="2024-02-08T03:31:35.881" v="657" actId="478"/>
          <ac:picMkLst>
            <pc:docMk/>
            <pc:sldMk cId="3493903217" sldId="278"/>
            <ac:picMk id="5" creationId="{C1348D7F-4A17-D197-B9BC-D3904738CF95}"/>
          </ac:picMkLst>
        </pc:picChg>
        <pc:picChg chg="add del mod ord">
          <ac:chgData name="Sizz Flair" userId="af38644466e90d59" providerId="LiveId" clId="{F691C6D3-F244-4335-B663-DBD2756AB763}" dt="2024-02-08T03:31:45.040" v="659" actId="478"/>
          <ac:picMkLst>
            <pc:docMk/>
            <pc:sldMk cId="3493903217" sldId="278"/>
            <ac:picMk id="6" creationId="{0E698739-0F82-3CCA-4558-A0D0E56521B0}"/>
          </ac:picMkLst>
        </pc:picChg>
        <pc:picChg chg="add mod ord">
          <ac:chgData name="Sizz Flair" userId="af38644466e90d59" providerId="LiveId" clId="{F691C6D3-F244-4335-B663-DBD2756AB763}" dt="2024-02-08T03:32:02.012" v="660" actId="22"/>
          <ac:picMkLst>
            <pc:docMk/>
            <pc:sldMk cId="3493903217" sldId="278"/>
            <ac:picMk id="10" creationId="{2FA5F318-6D81-F79F-532A-31FFAE758AD5}"/>
          </ac:picMkLst>
        </pc:picChg>
        <pc:inkChg chg="add">
          <ac:chgData name="Sizz Flair" userId="af38644466e90d59" providerId="LiveId" clId="{F691C6D3-F244-4335-B663-DBD2756AB763}" dt="2024-02-08T05:43:36.935" v="914" actId="9405"/>
          <ac:inkMkLst>
            <pc:docMk/>
            <pc:sldMk cId="3493903217" sldId="278"/>
            <ac:inkMk id="11" creationId="{F4D27EEC-76BA-6D02-9F6B-478968AFFDAA}"/>
          </ac:inkMkLst>
        </pc:inkChg>
        <pc:inkChg chg="add">
          <ac:chgData name="Sizz Flair" userId="af38644466e90d59" providerId="LiveId" clId="{F691C6D3-F244-4335-B663-DBD2756AB763}" dt="2024-02-08T05:43:40.894" v="915" actId="9405"/>
          <ac:inkMkLst>
            <pc:docMk/>
            <pc:sldMk cId="3493903217" sldId="278"/>
            <ac:inkMk id="12" creationId="{A344D26A-E1F6-7FB7-6CA1-70D8FBA15147}"/>
          </ac:inkMkLst>
        </pc:inkChg>
      </pc:sldChg>
      <pc:sldChg chg="addSp delSp modSp add mod">
        <pc:chgData name="Sizz Flair" userId="af38644466e90d59" providerId="LiveId" clId="{F691C6D3-F244-4335-B663-DBD2756AB763}" dt="2024-02-08T05:44:54.498" v="919" actId="9405"/>
        <pc:sldMkLst>
          <pc:docMk/>
          <pc:sldMk cId="3863131513" sldId="279"/>
        </pc:sldMkLst>
        <pc:spChg chg="add del mod">
          <ac:chgData name="Sizz Flair" userId="af38644466e90d59" providerId="LiveId" clId="{F691C6D3-F244-4335-B663-DBD2756AB763}" dt="2024-02-08T03:33:20.801" v="663" actId="22"/>
          <ac:spMkLst>
            <pc:docMk/>
            <pc:sldMk cId="3863131513" sldId="279"/>
            <ac:spMk id="3" creationId="{567AF64F-5DB4-7AB3-4076-7A228A88A022}"/>
          </ac:spMkLst>
        </pc:spChg>
        <pc:picChg chg="add mod ord">
          <ac:chgData name="Sizz Flair" userId="af38644466e90d59" providerId="LiveId" clId="{F691C6D3-F244-4335-B663-DBD2756AB763}" dt="2024-02-08T03:33:20.801" v="663" actId="22"/>
          <ac:picMkLst>
            <pc:docMk/>
            <pc:sldMk cId="3863131513" sldId="279"/>
            <ac:picMk id="5" creationId="{F1ED78A7-85B9-D0AE-9368-F6B86F3EE709}"/>
          </ac:picMkLst>
        </pc:picChg>
        <pc:picChg chg="del">
          <ac:chgData name="Sizz Flair" userId="af38644466e90d59" providerId="LiveId" clId="{F691C6D3-F244-4335-B663-DBD2756AB763}" dt="2024-02-08T03:33:19.658" v="662" actId="478"/>
          <ac:picMkLst>
            <pc:docMk/>
            <pc:sldMk cId="3863131513" sldId="279"/>
            <ac:picMk id="10" creationId="{8E22BFE9-3BB0-5195-46CD-9B11F4E4C4F0}"/>
          </ac:picMkLst>
        </pc:picChg>
        <pc:inkChg chg="add">
          <ac:chgData name="Sizz Flair" userId="af38644466e90d59" providerId="LiveId" clId="{F691C6D3-F244-4335-B663-DBD2756AB763}" dt="2024-02-08T05:44:40.005" v="916" actId="9405"/>
          <ac:inkMkLst>
            <pc:docMk/>
            <pc:sldMk cId="3863131513" sldId="279"/>
            <ac:inkMk id="6" creationId="{EA3DCCA7-ABC6-6EDD-2A55-DC88275E9356}"/>
          </ac:inkMkLst>
        </pc:inkChg>
        <pc:inkChg chg="add">
          <ac:chgData name="Sizz Flair" userId="af38644466e90d59" providerId="LiveId" clId="{F691C6D3-F244-4335-B663-DBD2756AB763}" dt="2024-02-08T05:44:42.377" v="917" actId="9405"/>
          <ac:inkMkLst>
            <pc:docMk/>
            <pc:sldMk cId="3863131513" sldId="279"/>
            <ac:inkMk id="7" creationId="{973AC3F1-CA93-9D12-BF20-0904A6F34646}"/>
          </ac:inkMkLst>
        </pc:inkChg>
        <pc:inkChg chg="add">
          <ac:chgData name="Sizz Flair" userId="af38644466e90d59" providerId="LiveId" clId="{F691C6D3-F244-4335-B663-DBD2756AB763}" dt="2024-02-08T05:44:50.465" v="918" actId="9405"/>
          <ac:inkMkLst>
            <pc:docMk/>
            <pc:sldMk cId="3863131513" sldId="279"/>
            <ac:inkMk id="8" creationId="{E67F13D3-CAEE-3B76-AB6E-28418E26827B}"/>
          </ac:inkMkLst>
        </pc:inkChg>
        <pc:inkChg chg="add">
          <ac:chgData name="Sizz Flair" userId="af38644466e90d59" providerId="LiveId" clId="{F691C6D3-F244-4335-B663-DBD2756AB763}" dt="2024-02-08T05:44:54.498" v="919" actId="9405"/>
          <ac:inkMkLst>
            <pc:docMk/>
            <pc:sldMk cId="3863131513" sldId="279"/>
            <ac:inkMk id="9" creationId="{9424DFAA-B6FE-EAD9-B24C-D929115D0470}"/>
          </ac:inkMkLst>
        </pc:inkChg>
      </pc:sldChg>
      <pc:sldChg chg="addSp delSp modSp add mod">
        <pc:chgData name="Sizz Flair" userId="af38644466e90d59" providerId="LiveId" clId="{F691C6D3-F244-4335-B663-DBD2756AB763}" dt="2024-02-08T05:45:12.816" v="921" actId="9405"/>
        <pc:sldMkLst>
          <pc:docMk/>
          <pc:sldMk cId="2976809058" sldId="280"/>
        </pc:sldMkLst>
        <pc:spChg chg="add del mod">
          <ac:chgData name="Sizz Flair" userId="af38644466e90d59" providerId="LiveId" clId="{F691C6D3-F244-4335-B663-DBD2756AB763}" dt="2024-02-08T03:33:46.860" v="666" actId="22"/>
          <ac:spMkLst>
            <pc:docMk/>
            <pc:sldMk cId="2976809058" sldId="280"/>
            <ac:spMk id="3" creationId="{9BDDD240-B424-D3C0-4392-8E330C73B6E0}"/>
          </ac:spMkLst>
        </pc:spChg>
        <pc:picChg chg="del">
          <ac:chgData name="Sizz Flair" userId="af38644466e90d59" providerId="LiveId" clId="{F691C6D3-F244-4335-B663-DBD2756AB763}" dt="2024-02-08T03:33:45.645" v="665" actId="478"/>
          <ac:picMkLst>
            <pc:docMk/>
            <pc:sldMk cId="2976809058" sldId="280"/>
            <ac:picMk id="5" creationId="{7A97F63C-DC27-E0D0-A414-27E70E3EE460}"/>
          </ac:picMkLst>
        </pc:picChg>
        <pc:picChg chg="add mod ord">
          <ac:chgData name="Sizz Flair" userId="af38644466e90d59" providerId="LiveId" clId="{F691C6D3-F244-4335-B663-DBD2756AB763}" dt="2024-02-08T03:35:07.998" v="675" actId="1076"/>
          <ac:picMkLst>
            <pc:docMk/>
            <pc:sldMk cId="2976809058" sldId="280"/>
            <ac:picMk id="6" creationId="{7B0DB6E6-EA70-E5AB-533E-6A2470EA009E}"/>
          </ac:picMkLst>
        </pc:picChg>
        <pc:picChg chg="add del">
          <ac:chgData name="Sizz Flair" userId="af38644466e90d59" providerId="LiveId" clId="{F691C6D3-F244-4335-B663-DBD2756AB763}" dt="2024-02-08T03:34:49.601" v="668" actId="478"/>
          <ac:picMkLst>
            <pc:docMk/>
            <pc:sldMk cId="2976809058" sldId="280"/>
            <ac:picMk id="8" creationId="{51E38720-2ABF-DFA5-ABBC-233BBFC7FA20}"/>
          </ac:picMkLst>
        </pc:picChg>
        <pc:picChg chg="add mod">
          <ac:chgData name="Sizz Flair" userId="af38644466e90d59" providerId="LiveId" clId="{F691C6D3-F244-4335-B663-DBD2756AB763}" dt="2024-02-08T03:35:22.087" v="677" actId="1076"/>
          <ac:picMkLst>
            <pc:docMk/>
            <pc:sldMk cId="2976809058" sldId="280"/>
            <ac:picMk id="10" creationId="{09EE719D-090C-401E-B1F2-51839BE21EDE}"/>
          </ac:picMkLst>
        </pc:picChg>
        <pc:inkChg chg="add">
          <ac:chgData name="Sizz Flair" userId="af38644466e90d59" providerId="LiveId" clId="{F691C6D3-F244-4335-B663-DBD2756AB763}" dt="2024-02-08T05:45:07.838" v="920" actId="9405"/>
          <ac:inkMkLst>
            <pc:docMk/>
            <pc:sldMk cId="2976809058" sldId="280"/>
            <ac:inkMk id="11" creationId="{ED20987F-3704-20D5-F5E0-4387FB2A9FA5}"/>
          </ac:inkMkLst>
        </pc:inkChg>
        <pc:inkChg chg="add">
          <ac:chgData name="Sizz Flair" userId="af38644466e90d59" providerId="LiveId" clId="{F691C6D3-F244-4335-B663-DBD2756AB763}" dt="2024-02-08T05:45:12.816" v="921" actId="9405"/>
          <ac:inkMkLst>
            <pc:docMk/>
            <pc:sldMk cId="2976809058" sldId="280"/>
            <ac:inkMk id="12" creationId="{B3E404AE-4D57-2CDD-5640-6A2057A95BA7}"/>
          </ac:inkMkLst>
        </pc:inkChg>
      </pc:sldChg>
      <pc:sldChg chg="addSp delSp modSp add mod">
        <pc:chgData name="Sizz Flair" userId="af38644466e90d59" providerId="LiveId" clId="{F691C6D3-F244-4335-B663-DBD2756AB763}" dt="2024-02-08T05:48:09.588" v="930" actId="9405"/>
        <pc:sldMkLst>
          <pc:docMk/>
          <pc:sldMk cId="2890214822" sldId="281"/>
        </pc:sldMkLst>
        <pc:spChg chg="add del mod">
          <ac:chgData name="Sizz Flair" userId="af38644466e90d59" providerId="LiveId" clId="{F691C6D3-F244-4335-B663-DBD2756AB763}" dt="2024-02-08T03:36:29.160" v="683" actId="22"/>
          <ac:spMkLst>
            <pc:docMk/>
            <pc:sldMk cId="2890214822" sldId="281"/>
            <ac:spMk id="3" creationId="{55A47A22-D0FA-1AD3-955B-2B2F20FA01A5}"/>
          </ac:spMkLst>
        </pc:spChg>
        <pc:spChg chg="add del mod">
          <ac:chgData name="Sizz Flair" userId="af38644466e90d59" providerId="LiveId" clId="{F691C6D3-F244-4335-B663-DBD2756AB763}" dt="2024-02-08T03:41:47.014" v="685" actId="22"/>
          <ac:spMkLst>
            <pc:docMk/>
            <pc:sldMk cId="2890214822" sldId="281"/>
            <ac:spMk id="11" creationId="{483A7FA5-8E39-5BCB-A410-9851211F2A5B}"/>
          </ac:spMkLst>
        </pc:spChg>
        <pc:picChg chg="add del mod ord">
          <ac:chgData name="Sizz Flair" userId="af38644466e90d59" providerId="LiveId" clId="{F691C6D3-F244-4335-B663-DBD2756AB763}" dt="2024-02-08T03:36:18.601" v="682" actId="22"/>
          <ac:picMkLst>
            <pc:docMk/>
            <pc:sldMk cId="2890214822" sldId="281"/>
            <ac:picMk id="5" creationId="{9B041D98-7063-83FD-0D33-772ADB071942}"/>
          </ac:picMkLst>
        </pc:picChg>
        <pc:picChg chg="del">
          <ac:chgData name="Sizz Flair" userId="af38644466e90d59" providerId="LiveId" clId="{F691C6D3-F244-4335-B663-DBD2756AB763}" dt="2024-02-08T03:35:49.896" v="680" actId="478"/>
          <ac:picMkLst>
            <pc:docMk/>
            <pc:sldMk cId="2890214822" sldId="281"/>
            <ac:picMk id="6" creationId="{5899D0CC-8719-2DA9-FC02-AB26B102A8AA}"/>
          </ac:picMkLst>
        </pc:picChg>
        <pc:picChg chg="add del mod ord">
          <ac:chgData name="Sizz Flair" userId="af38644466e90d59" providerId="LiveId" clId="{F691C6D3-F244-4335-B663-DBD2756AB763}" dt="2024-02-08T03:36:41.842" v="684" actId="478"/>
          <ac:picMkLst>
            <pc:docMk/>
            <pc:sldMk cId="2890214822" sldId="281"/>
            <ac:picMk id="8" creationId="{2E751E83-33B1-6B81-5A3A-42161F18228A}"/>
          </ac:picMkLst>
        </pc:picChg>
        <pc:picChg chg="del">
          <ac:chgData name="Sizz Flair" userId="af38644466e90d59" providerId="LiveId" clId="{F691C6D3-F244-4335-B663-DBD2756AB763}" dt="2024-02-08T03:35:49.421" v="679" actId="478"/>
          <ac:picMkLst>
            <pc:docMk/>
            <pc:sldMk cId="2890214822" sldId="281"/>
            <ac:picMk id="10" creationId="{C491E7E0-6185-E5C9-C891-86BF6E3AF9D7}"/>
          </ac:picMkLst>
        </pc:picChg>
        <pc:picChg chg="add mod ord">
          <ac:chgData name="Sizz Flair" userId="af38644466e90d59" providerId="LiveId" clId="{F691C6D3-F244-4335-B663-DBD2756AB763}" dt="2024-02-08T03:41:47.014" v="685" actId="22"/>
          <ac:picMkLst>
            <pc:docMk/>
            <pc:sldMk cId="2890214822" sldId="281"/>
            <ac:picMk id="13" creationId="{A3E3950C-8ECC-E35F-4A1A-2F8BDEE16282}"/>
          </ac:picMkLst>
        </pc:picChg>
        <pc:inkChg chg="add">
          <ac:chgData name="Sizz Flair" userId="af38644466e90d59" providerId="LiveId" clId="{F691C6D3-F244-4335-B663-DBD2756AB763}" dt="2024-02-08T05:46:40.137" v="922" actId="9405"/>
          <ac:inkMkLst>
            <pc:docMk/>
            <pc:sldMk cId="2890214822" sldId="281"/>
            <ac:inkMk id="14" creationId="{DFEE27BF-6EA7-4C17-6523-715840920146}"/>
          </ac:inkMkLst>
        </pc:inkChg>
        <pc:inkChg chg="add">
          <ac:chgData name="Sizz Flair" userId="af38644466e90d59" providerId="LiveId" clId="{F691C6D3-F244-4335-B663-DBD2756AB763}" dt="2024-02-08T05:46:45.579" v="923" actId="9405"/>
          <ac:inkMkLst>
            <pc:docMk/>
            <pc:sldMk cId="2890214822" sldId="281"/>
            <ac:inkMk id="15" creationId="{44A3BCFE-96A5-E1F1-5561-93899F8654ED}"/>
          </ac:inkMkLst>
        </pc:inkChg>
        <pc:inkChg chg="add">
          <ac:chgData name="Sizz Flair" userId="af38644466e90d59" providerId="LiveId" clId="{F691C6D3-F244-4335-B663-DBD2756AB763}" dt="2024-02-08T05:46:48.593" v="924" actId="9405"/>
          <ac:inkMkLst>
            <pc:docMk/>
            <pc:sldMk cId="2890214822" sldId="281"/>
            <ac:inkMk id="16" creationId="{4E028E3B-06F7-20E0-6232-CEE14321DFB0}"/>
          </ac:inkMkLst>
        </pc:inkChg>
        <pc:inkChg chg="add">
          <ac:chgData name="Sizz Flair" userId="af38644466e90d59" providerId="LiveId" clId="{F691C6D3-F244-4335-B663-DBD2756AB763}" dt="2024-02-08T05:47:16.818" v="925" actId="9405"/>
          <ac:inkMkLst>
            <pc:docMk/>
            <pc:sldMk cId="2890214822" sldId="281"/>
            <ac:inkMk id="17" creationId="{C2067D8A-7DCA-596A-EFF0-44D7BA4EADE2}"/>
          </ac:inkMkLst>
        </pc:inkChg>
        <pc:inkChg chg="add">
          <ac:chgData name="Sizz Flair" userId="af38644466e90d59" providerId="LiveId" clId="{F691C6D3-F244-4335-B663-DBD2756AB763}" dt="2024-02-08T05:47:19.137" v="926" actId="9405"/>
          <ac:inkMkLst>
            <pc:docMk/>
            <pc:sldMk cId="2890214822" sldId="281"/>
            <ac:inkMk id="18" creationId="{E098426C-E7D6-9567-9426-4C84BE56E299}"/>
          </ac:inkMkLst>
        </pc:inkChg>
        <pc:inkChg chg="add">
          <ac:chgData name="Sizz Flair" userId="af38644466e90d59" providerId="LiveId" clId="{F691C6D3-F244-4335-B663-DBD2756AB763}" dt="2024-02-08T05:47:21.666" v="927" actId="9405"/>
          <ac:inkMkLst>
            <pc:docMk/>
            <pc:sldMk cId="2890214822" sldId="281"/>
            <ac:inkMk id="19" creationId="{E8ABF478-6B5A-AB82-4DE7-8FC4F0A9339F}"/>
          </ac:inkMkLst>
        </pc:inkChg>
        <pc:inkChg chg="add">
          <ac:chgData name="Sizz Flair" userId="af38644466e90d59" providerId="LiveId" clId="{F691C6D3-F244-4335-B663-DBD2756AB763}" dt="2024-02-08T05:47:29.514" v="928" actId="9405"/>
          <ac:inkMkLst>
            <pc:docMk/>
            <pc:sldMk cId="2890214822" sldId="281"/>
            <ac:inkMk id="20" creationId="{023B566F-4B94-9279-2430-E51F0CFB0636}"/>
          </ac:inkMkLst>
        </pc:inkChg>
        <pc:inkChg chg="add">
          <ac:chgData name="Sizz Flair" userId="af38644466e90d59" providerId="LiveId" clId="{F691C6D3-F244-4335-B663-DBD2756AB763}" dt="2024-02-08T05:48:06.713" v="929" actId="9405"/>
          <ac:inkMkLst>
            <pc:docMk/>
            <pc:sldMk cId="2890214822" sldId="281"/>
            <ac:inkMk id="21" creationId="{1400279E-5B38-7257-1662-4E2357C94185}"/>
          </ac:inkMkLst>
        </pc:inkChg>
        <pc:inkChg chg="add">
          <ac:chgData name="Sizz Flair" userId="af38644466e90d59" providerId="LiveId" clId="{F691C6D3-F244-4335-B663-DBD2756AB763}" dt="2024-02-08T05:48:09.588" v="930" actId="9405"/>
          <ac:inkMkLst>
            <pc:docMk/>
            <pc:sldMk cId="2890214822" sldId="281"/>
            <ac:inkMk id="22" creationId="{630DCD8E-1517-31A0-4EA9-C756657AE3CB}"/>
          </ac:inkMkLst>
        </pc:inkChg>
      </pc:sldChg>
      <pc:sldChg chg="add del">
        <pc:chgData name="Sizz Flair" userId="af38644466e90d59" providerId="LiveId" clId="{F691C6D3-F244-4335-B663-DBD2756AB763}" dt="2024-02-08T05:48:24.940" v="931" actId="2696"/>
        <pc:sldMkLst>
          <pc:docMk/>
          <pc:sldMk cId="1017967067" sldId="282"/>
        </pc:sldMkLst>
      </pc:sldChg>
      <pc:sldChg chg="addSp delSp modSp add mod">
        <pc:chgData name="Sizz Flair" userId="af38644466e90d59" providerId="LiveId" clId="{F691C6D3-F244-4335-B663-DBD2756AB763}" dt="2024-02-08T05:48:58.366" v="935" actId="9405"/>
        <pc:sldMkLst>
          <pc:docMk/>
          <pc:sldMk cId="4154437806" sldId="283"/>
        </pc:sldMkLst>
        <pc:spChg chg="add del mod">
          <ac:chgData name="Sizz Flair" userId="af38644466e90d59" providerId="LiveId" clId="{F691C6D3-F244-4335-B663-DBD2756AB763}" dt="2024-02-08T03:42:54.533" v="689" actId="22"/>
          <ac:spMkLst>
            <pc:docMk/>
            <pc:sldMk cId="4154437806" sldId="283"/>
            <ac:spMk id="3" creationId="{0809D6B6-CAB7-A705-5AC2-0C63A94F849E}"/>
          </ac:spMkLst>
        </pc:spChg>
        <pc:picChg chg="add mod ord">
          <ac:chgData name="Sizz Flair" userId="af38644466e90d59" providerId="LiveId" clId="{F691C6D3-F244-4335-B663-DBD2756AB763}" dt="2024-02-08T03:42:54.533" v="689" actId="22"/>
          <ac:picMkLst>
            <pc:docMk/>
            <pc:sldMk cId="4154437806" sldId="283"/>
            <ac:picMk id="5" creationId="{9F6709CE-0232-9FB8-3B0C-977CB51E21A0}"/>
          </ac:picMkLst>
        </pc:picChg>
        <pc:picChg chg="del">
          <ac:chgData name="Sizz Flair" userId="af38644466e90d59" providerId="LiveId" clId="{F691C6D3-F244-4335-B663-DBD2756AB763}" dt="2024-02-08T03:42:53.274" v="688" actId="478"/>
          <ac:picMkLst>
            <pc:docMk/>
            <pc:sldMk cId="4154437806" sldId="283"/>
            <ac:picMk id="13" creationId="{4D5BA006-3DC9-B7DC-35B0-9535F3F01531}"/>
          </ac:picMkLst>
        </pc:picChg>
        <pc:inkChg chg="add">
          <ac:chgData name="Sizz Flair" userId="af38644466e90d59" providerId="LiveId" clId="{F691C6D3-F244-4335-B663-DBD2756AB763}" dt="2024-02-08T05:48:39.518" v="932" actId="9405"/>
          <ac:inkMkLst>
            <pc:docMk/>
            <pc:sldMk cId="4154437806" sldId="283"/>
            <ac:inkMk id="6" creationId="{040DC79D-B855-2C5A-9D58-44152D50918C}"/>
          </ac:inkMkLst>
        </pc:inkChg>
        <pc:inkChg chg="add">
          <ac:chgData name="Sizz Flair" userId="af38644466e90d59" providerId="LiveId" clId="{F691C6D3-F244-4335-B663-DBD2756AB763}" dt="2024-02-08T05:48:42.701" v="933" actId="9405"/>
          <ac:inkMkLst>
            <pc:docMk/>
            <pc:sldMk cId="4154437806" sldId="283"/>
            <ac:inkMk id="7" creationId="{0FD5D040-23B3-230B-911F-BA232D34DC4E}"/>
          </ac:inkMkLst>
        </pc:inkChg>
        <pc:inkChg chg="add">
          <ac:chgData name="Sizz Flair" userId="af38644466e90d59" providerId="LiveId" clId="{F691C6D3-F244-4335-B663-DBD2756AB763}" dt="2024-02-08T05:48:56.440" v="934" actId="9405"/>
          <ac:inkMkLst>
            <pc:docMk/>
            <pc:sldMk cId="4154437806" sldId="283"/>
            <ac:inkMk id="8" creationId="{1A8469FD-2145-4411-E2BC-507EE4B51F4E}"/>
          </ac:inkMkLst>
        </pc:inkChg>
        <pc:inkChg chg="add">
          <ac:chgData name="Sizz Flair" userId="af38644466e90d59" providerId="LiveId" clId="{F691C6D3-F244-4335-B663-DBD2756AB763}" dt="2024-02-08T05:48:58.366" v="935" actId="9405"/>
          <ac:inkMkLst>
            <pc:docMk/>
            <pc:sldMk cId="4154437806" sldId="283"/>
            <ac:inkMk id="9" creationId="{B3B49A91-C199-0230-541C-04801C793D8A}"/>
          </ac:inkMkLst>
        </pc:inkChg>
      </pc:sldChg>
      <pc:sldChg chg="addSp delSp modSp add mod">
        <pc:chgData name="Sizz Flair" userId="af38644466e90d59" providerId="LiveId" clId="{F691C6D3-F244-4335-B663-DBD2756AB763}" dt="2024-02-08T05:49:22.562" v="937" actId="9405"/>
        <pc:sldMkLst>
          <pc:docMk/>
          <pc:sldMk cId="3947727359" sldId="284"/>
        </pc:sldMkLst>
        <pc:spChg chg="add del mod">
          <ac:chgData name="Sizz Flair" userId="af38644466e90d59" providerId="LiveId" clId="{F691C6D3-F244-4335-B663-DBD2756AB763}" dt="2024-02-08T03:43:41.388" v="692" actId="22"/>
          <ac:spMkLst>
            <pc:docMk/>
            <pc:sldMk cId="3947727359" sldId="284"/>
            <ac:spMk id="3" creationId="{841776D5-21EA-D419-4437-E10FD37746F2}"/>
          </ac:spMkLst>
        </pc:spChg>
        <pc:picChg chg="del">
          <ac:chgData name="Sizz Flair" userId="af38644466e90d59" providerId="LiveId" clId="{F691C6D3-F244-4335-B663-DBD2756AB763}" dt="2024-02-08T03:43:40.221" v="691" actId="478"/>
          <ac:picMkLst>
            <pc:docMk/>
            <pc:sldMk cId="3947727359" sldId="284"/>
            <ac:picMk id="5" creationId="{414929E2-6BC6-D644-D91E-03086CF546C3}"/>
          </ac:picMkLst>
        </pc:picChg>
        <pc:picChg chg="add mod ord">
          <ac:chgData name="Sizz Flair" userId="af38644466e90d59" providerId="LiveId" clId="{F691C6D3-F244-4335-B663-DBD2756AB763}" dt="2024-02-08T03:44:13.286" v="696" actId="1076"/>
          <ac:picMkLst>
            <pc:docMk/>
            <pc:sldMk cId="3947727359" sldId="284"/>
            <ac:picMk id="6" creationId="{DAF3FAD9-DEC6-4B6C-1D9C-B4E4216CF083}"/>
          </ac:picMkLst>
        </pc:picChg>
        <pc:picChg chg="add mod">
          <ac:chgData name="Sizz Flair" userId="af38644466e90d59" providerId="LiveId" clId="{F691C6D3-F244-4335-B663-DBD2756AB763}" dt="2024-02-08T03:44:30.575" v="700" actId="14100"/>
          <ac:picMkLst>
            <pc:docMk/>
            <pc:sldMk cId="3947727359" sldId="284"/>
            <ac:picMk id="8" creationId="{3628071C-9D8C-D34D-EF65-94F84BCB1F1B}"/>
          </ac:picMkLst>
        </pc:picChg>
        <pc:inkChg chg="add">
          <ac:chgData name="Sizz Flair" userId="af38644466e90d59" providerId="LiveId" clId="{F691C6D3-F244-4335-B663-DBD2756AB763}" dt="2024-02-08T05:49:20.570" v="936" actId="9405"/>
          <ac:inkMkLst>
            <pc:docMk/>
            <pc:sldMk cId="3947727359" sldId="284"/>
            <ac:inkMk id="9" creationId="{6CBF20B8-4010-4BA4-197B-23880C1468B1}"/>
          </ac:inkMkLst>
        </pc:inkChg>
        <pc:inkChg chg="add">
          <ac:chgData name="Sizz Flair" userId="af38644466e90d59" providerId="LiveId" clId="{F691C6D3-F244-4335-B663-DBD2756AB763}" dt="2024-02-08T05:49:22.562" v="937" actId="9405"/>
          <ac:inkMkLst>
            <pc:docMk/>
            <pc:sldMk cId="3947727359" sldId="284"/>
            <ac:inkMk id="10" creationId="{A324A707-E6B1-9E83-27A8-CFDFB907219A}"/>
          </ac:inkMkLst>
        </pc:inkChg>
      </pc:sldChg>
      <pc:sldChg chg="add del">
        <pc:chgData name="Sizz Flair" userId="af38644466e90d59" providerId="LiveId" clId="{F691C6D3-F244-4335-B663-DBD2756AB763}" dt="2024-02-08T05:49:32.682" v="938" actId="2696"/>
        <pc:sldMkLst>
          <pc:docMk/>
          <pc:sldMk cId="842548699" sldId="285"/>
        </pc:sldMkLst>
      </pc:sldChg>
      <pc:sldChg chg="addSp delSp modSp add mod">
        <pc:chgData name="Sizz Flair" userId="af38644466e90d59" providerId="LiveId" clId="{F691C6D3-F244-4335-B663-DBD2756AB763}" dt="2024-02-08T05:49:48.264" v="940" actId="9405"/>
        <pc:sldMkLst>
          <pc:docMk/>
          <pc:sldMk cId="1693162392" sldId="286"/>
        </pc:sldMkLst>
        <pc:spChg chg="add del mod">
          <ac:chgData name="Sizz Flair" userId="af38644466e90d59" providerId="LiveId" clId="{F691C6D3-F244-4335-B663-DBD2756AB763}" dt="2024-02-08T03:44:52.553" v="704" actId="478"/>
          <ac:spMkLst>
            <pc:docMk/>
            <pc:sldMk cId="1693162392" sldId="286"/>
            <ac:spMk id="3" creationId="{4808C047-B1AF-F677-399F-04ECFB5F3C49}"/>
          </ac:spMkLst>
        </pc:spChg>
        <pc:spChg chg="add del mod">
          <ac:chgData name="Sizz Flair" userId="af38644466e90d59" providerId="LiveId" clId="{F691C6D3-F244-4335-B663-DBD2756AB763}" dt="2024-02-08T03:44:56.346" v="707" actId="22"/>
          <ac:spMkLst>
            <pc:docMk/>
            <pc:sldMk cId="1693162392" sldId="286"/>
            <ac:spMk id="5" creationId="{FC53D5A3-E305-0366-7F83-82A7945FE380}"/>
          </ac:spMkLst>
        </pc:spChg>
        <pc:picChg chg="add del">
          <ac:chgData name="Sizz Flair" userId="af38644466e90d59" providerId="LiveId" clId="{F691C6D3-F244-4335-B663-DBD2756AB763}" dt="2024-02-08T03:44:54.960" v="706" actId="478"/>
          <ac:picMkLst>
            <pc:docMk/>
            <pc:sldMk cId="1693162392" sldId="286"/>
            <ac:picMk id="6" creationId="{A2105383-9D5D-F2DD-82D5-820E0E9F5B23}"/>
          </ac:picMkLst>
        </pc:picChg>
        <pc:picChg chg="del">
          <ac:chgData name="Sizz Flair" userId="af38644466e90d59" providerId="LiveId" clId="{F691C6D3-F244-4335-B663-DBD2756AB763}" dt="2024-02-08T03:44:53.620" v="705" actId="478"/>
          <ac:picMkLst>
            <pc:docMk/>
            <pc:sldMk cId="1693162392" sldId="286"/>
            <ac:picMk id="8" creationId="{B9DF5EE1-5146-2941-5CF3-1A946CBCED74}"/>
          </ac:picMkLst>
        </pc:picChg>
        <pc:picChg chg="add mod ord">
          <ac:chgData name="Sizz Flair" userId="af38644466e90d59" providerId="LiveId" clId="{F691C6D3-F244-4335-B663-DBD2756AB763}" dt="2024-02-08T03:44:56.346" v="707" actId="22"/>
          <ac:picMkLst>
            <pc:docMk/>
            <pc:sldMk cId="1693162392" sldId="286"/>
            <ac:picMk id="9" creationId="{F7002F91-7815-432B-B7BE-4A3CD63F4B60}"/>
          </ac:picMkLst>
        </pc:picChg>
        <pc:inkChg chg="add">
          <ac:chgData name="Sizz Flair" userId="af38644466e90d59" providerId="LiveId" clId="{F691C6D3-F244-4335-B663-DBD2756AB763}" dt="2024-02-08T05:49:46.131" v="939" actId="9405"/>
          <ac:inkMkLst>
            <pc:docMk/>
            <pc:sldMk cId="1693162392" sldId="286"/>
            <ac:inkMk id="10" creationId="{0C6AAF3C-06A6-5A55-5A72-6BFE428F61D8}"/>
          </ac:inkMkLst>
        </pc:inkChg>
        <pc:inkChg chg="add">
          <ac:chgData name="Sizz Flair" userId="af38644466e90d59" providerId="LiveId" clId="{F691C6D3-F244-4335-B663-DBD2756AB763}" dt="2024-02-08T05:49:48.264" v="940" actId="9405"/>
          <ac:inkMkLst>
            <pc:docMk/>
            <pc:sldMk cId="1693162392" sldId="286"/>
            <ac:inkMk id="11" creationId="{D84AD1DE-B646-8E47-647A-C0C066A5D63E}"/>
          </ac:inkMkLst>
        </pc:inkChg>
      </pc:sldChg>
      <pc:sldChg chg="addSp delSp modSp add mod">
        <pc:chgData name="Sizz Flair" userId="af38644466e90d59" providerId="LiveId" clId="{F691C6D3-F244-4335-B663-DBD2756AB763}" dt="2024-02-08T05:50:03.472" v="942" actId="9405"/>
        <pc:sldMkLst>
          <pc:docMk/>
          <pc:sldMk cId="3974071569" sldId="287"/>
        </pc:sldMkLst>
        <pc:spChg chg="add del mod">
          <ac:chgData name="Sizz Flair" userId="af38644466e90d59" providerId="LiveId" clId="{F691C6D3-F244-4335-B663-DBD2756AB763}" dt="2024-02-08T03:45:48.026" v="710" actId="22"/>
          <ac:spMkLst>
            <pc:docMk/>
            <pc:sldMk cId="3974071569" sldId="287"/>
            <ac:spMk id="3" creationId="{58D59591-C5BA-886A-A922-991E59D746AA}"/>
          </ac:spMkLst>
        </pc:spChg>
        <pc:picChg chg="add mod ord">
          <ac:chgData name="Sizz Flair" userId="af38644466e90d59" providerId="LiveId" clId="{F691C6D3-F244-4335-B663-DBD2756AB763}" dt="2024-02-08T03:45:48.026" v="710" actId="22"/>
          <ac:picMkLst>
            <pc:docMk/>
            <pc:sldMk cId="3974071569" sldId="287"/>
            <ac:picMk id="5" creationId="{A0219D6C-E80B-8978-9A5B-E074DA126C52}"/>
          </ac:picMkLst>
        </pc:picChg>
        <pc:picChg chg="del">
          <ac:chgData name="Sizz Flair" userId="af38644466e90d59" providerId="LiveId" clId="{F691C6D3-F244-4335-B663-DBD2756AB763}" dt="2024-02-08T03:45:46.771" v="709" actId="478"/>
          <ac:picMkLst>
            <pc:docMk/>
            <pc:sldMk cId="3974071569" sldId="287"/>
            <ac:picMk id="9" creationId="{C9789A47-A0B2-1B55-3315-FA079A4CB9E9}"/>
          </ac:picMkLst>
        </pc:picChg>
        <pc:inkChg chg="add">
          <ac:chgData name="Sizz Flair" userId="af38644466e90d59" providerId="LiveId" clId="{F691C6D3-F244-4335-B663-DBD2756AB763}" dt="2024-02-08T05:50:01.357" v="941" actId="9405"/>
          <ac:inkMkLst>
            <pc:docMk/>
            <pc:sldMk cId="3974071569" sldId="287"/>
            <ac:inkMk id="6" creationId="{D0267FF5-A672-0C22-DD58-98DCDAD931E4}"/>
          </ac:inkMkLst>
        </pc:inkChg>
        <pc:inkChg chg="add">
          <ac:chgData name="Sizz Flair" userId="af38644466e90d59" providerId="LiveId" clId="{F691C6D3-F244-4335-B663-DBD2756AB763}" dt="2024-02-08T05:50:03.472" v="942" actId="9405"/>
          <ac:inkMkLst>
            <pc:docMk/>
            <pc:sldMk cId="3974071569" sldId="287"/>
            <ac:inkMk id="7" creationId="{CF5C5898-D9E9-E1F3-AE54-27456BB35487}"/>
          </ac:inkMkLst>
        </pc:inkChg>
      </pc:sldChg>
      <pc:sldChg chg="addSp delSp modSp add mod">
        <pc:chgData name="Sizz Flair" userId="af38644466e90d59" providerId="LiveId" clId="{F691C6D3-F244-4335-B663-DBD2756AB763}" dt="2024-02-08T05:50:37.944" v="944" actId="9405"/>
        <pc:sldMkLst>
          <pc:docMk/>
          <pc:sldMk cId="2098455815" sldId="288"/>
        </pc:sldMkLst>
        <pc:spChg chg="add del mod">
          <ac:chgData name="Sizz Flair" userId="af38644466e90d59" providerId="LiveId" clId="{F691C6D3-F244-4335-B663-DBD2756AB763}" dt="2024-02-08T03:46:49.609" v="713" actId="22"/>
          <ac:spMkLst>
            <pc:docMk/>
            <pc:sldMk cId="2098455815" sldId="288"/>
            <ac:spMk id="3" creationId="{0D2A1606-96EA-1E29-D7FD-9D348A002670}"/>
          </ac:spMkLst>
        </pc:spChg>
        <pc:picChg chg="del">
          <ac:chgData name="Sizz Flair" userId="af38644466e90d59" providerId="LiveId" clId="{F691C6D3-F244-4335-B663-DBD2756AB763}" dt="2024-02-08T03:46:48.830" v="712" actId="478"/>
          <ac:picMkLst>
            <pc:docMk/>
            <pc:sldMk cId="2098455815" sldId="288"/>
            <ac:picMk id="5" creationId="{6C97AC46-CFD0-275E-3639-E2FBBE69B303}"/>
          </ac:picMkLst>
        </pc:picChg>
        <pc:picChg chg="add mod ord">
          <ac:chgData name="Sizz Flair" userId="af38644466e90d59" providerId="LiveId" clId="{F691C6D3-F244-4335-B663-DBD2756AB763}" dt="2024-02-08T03:46:49.609" v="713" actId="22"/>
          <ac:picMkLst>
            <pc:docMk/>
            <pc:sldMk cId="2098455815" sldId="288"/>
            <ac:picMk id="6" creationId="{7984F03F-EC2C-B8E0-2045-357BBBCE0F75}"/>
          </ac:picMkLst>
        </pc:picChg>
        <pc:inkChg chg="add">
          <ac:chgData name="Sizz Flair" userId="af38644466e90d59" providerId="LiveId" clId="{F691C6D3-F244-4335-B663-DBD2756AB763}" dt="2024-02-08T05:50:26.044" v="943" actId="9405"/>
          <ac:inkMkLst>
            <pc:docMk/>
            <pc:sldMk cId="2098455815" sldId="288"/>
            <ac:inkMk id="7" creationId="{C8F50472-5B3D-33EF-5597-F23E4D59CDB9}"/>
          </ac:inkMkLst>
        </pc:inkChg>
        <pc:inkChg chg="add">
          <ac:chgData name="Sizz Flair" userId="af38644466e90d59" providerId="LiveId" clId="{F691C6D3-F244-4335-B663-DBD2756AB763}" dt="2024-02-08T05:50:37.944" v="944" actId="9405"/>
          <ac:inkMkLst>
            <pc:docMk/>
            <pc:sldMk cId="2098455815" sldId="288"/>
            <ac:inkMk id="8" creationId="{0A7DA14C-712A-FD4A-4398-31966AD20543}"/>
          </ac:inkMkLst>
        </pc:inkChg>
      </pc:sldChg>
      <pc:sldChg chg="addSp delSp modSp add mod">
        <pc:chgData name="Sizz Flair" userId="af38644466e90d59" providerId="LiveId" clId="{F691C6D3-F244-4335-B663-DBD2756AB763}" dt="2024-02-08T03:50:19.356" v="875" actId="20577"/>
        <pc:sldMkLst>
          <pc:docMk/>
          <pc:sldMk cId="4265988872" sldId="289"/>
        </pc:sldMkLst>
        <pc:spChg chg="add mod">
          <ac:chgData name="Sizz Flair" userId="af38644466e90d59" providerId="LiveId" clId="{F691C6D3-F244-4335-B663-DBD2756AB763}" dt="2024-02-08T03:50:19.356" v="875" actId="20577"/>
          <ac:spMkLst>
            <pc:docMk/>
            <pc:sldMk cId="4265988872" sldId="289"/>
            <ac:spMk id="3" creationId="{B5FB8F0E-5922-3FED-C856-B37A4B1A8C62}"/>
          </ac:spMkLst>
        </pc:spChg>
        <pc:spChg chg="mod">
          <ac:chgData name="Sizz Flair" userId="af38644466e90d59" providerId="LiveId" clId="{F691C6D3-F244-4335-B663-DBD2756AB763}" dt="2024-02-08T03:47:22.838" v="727" actId="20577"/>
          <ac:spMkLst>
            <pc:docMk/>
            <pc:sldMk cId="4265988872" sldId="289"/>
            <ac:spMk id="36" creationId="{F6DC4761-657D-2D4B-AD13-66064C9CF799}"/>
          </ac:spMkLst>
        </pc:spChg>
        <pc:picChg chg="del">
          <ac:chgData name="Sizz Flair" userId="af38644466e90d59" providerId="LiveId" clId="{F691C6D3-F244-4335-B663-DBD2756AB763}" dt="2024-02-08T03:47:18.032" v="715" actId="478"/>
          <ac:picMkLst>
            <pc:docMk/>
            <pc:sldMk cId="4265988872" sldId="289"/>
            <ac:picMk id="6" creationId="{DD0C9C29-933C-5DE8-19E1-80E2E3255C60}"/>
          </ac:picMkLst>
        </pc:picChg>
      </pc:sldChg>
      <pc:sldChg chg="addSp delSp modSp add mod ord">
        <pc:chgData name="Sizz Flair" userId="af38644466e90d59" providerId="LiveId" clId="{F691C6D3-F244-4335-B663-DBD2756AB763}" dt="2024-02-08T05:54:59.964" v="953"/>
        <pc:sldMkLst>
          <pc:docMk/>
          <pc:sldMk cId="2469756671" sldId="290"/>
        </pc:sldMkLst>
        <pc:spChg chg="del mod">
          <ac:chgData name="Sizz Flair" userId="af38644466e90d59" providerId="LiveId" clId="{F691C6D3-F244-4335-B663-DBD2756AB763}" dt="2024-02-08T05:54:30.449" v="949" actId="22"/>
          <ac:spMkLst>
            <pc:docMk/>
            <pc:sldMk cId="2469756671" sldId="290"/>
            <ac:spMk id="6" creationId="{F6C02B1A-1EBA-266D-577D-3BBF3851F649}"/>
          </ac:spMkLst>
        </pc:spChg>
        <pc:picChg chg="add mod ord">
          <ac:chgData name="Sizz Flair" userId="af38644466e90d59" providerId="LiveId" clId="{F691C6D3-F244-4335-B663-DBD2756AB763}" dt="2024-02-08T05:54:30.449" v="949" actId="22"/>
          <ac:picMkLst>
            <pc:docMk/>
            <pc:sldMk cId="2469756671" sldId="290"/>
            <ac:picMk id="4" creationId="{F6FF9646-DE3F-0FD6-2EB5-7BDA5A1DA70A}"/>
          </ac:picMkLst>
        </pc:picChg>
        <pc:inkChg chg="add del">
          <ac:chgData name="Sizz Flair" userId="af38644466e90d59" providerId="LiveId" clId="{F691C6D3-F244-4335-B663-DBD2756AB763}" dt="2024-02-08T05:54:24.273" v="947" actId="9405"/>
          <ac:inkMkLst>
            <pc:docMk/>
            <pc:sldMk cId="2469756671" sldId="290"/>
            <ac:inkMk id="2" creationId="{E2D14438-BEF7-CC6F-6855-E194FBF2D419}"/>
          </ac:inkMkLst>
        </pc:inkChg>
      </pc:sldChg>
    </pc:docChg>
  </pc:docChgLst>
  <pc:docChgLst>
    <pc:chgData name="이상민" userId="7a291d83-5495-4311-8b4c-f66b064baf50" providerId="ADAL" clId="{919493ED-B975-0346-B65D-F24705E59089}"/>
    <pc:docChg chg="undo custSel addSld delSld modSld">
      <pc:chgData name="이상민" userId="7a291d83-5495-4311-8b4c-f66b064baf50" providerId="ADAL" clId="{919493ED-B975-0346-B65D-F24705E59089}" dt="2023-11-05T15:14:49.371" v="236" actId="113"/>
      <pc:docMkLst>
        <pc:docMk/>
      </pc:docMkLst>
      <pc:sldChg chg="modSp mod">
        <pc:chgData name="이상민" userId="7a291d83-5495-4311-8b4c-f66b064baf50" providerId="ADAL" clId="{919493ED-B975-0346-B65D-F24705E59089}" dt="2023-11-05T15:14:49.371" v="236" actId="113"/>
        <pc:sldMkLst>
          <pc:docMk/>
          <pc:sldMk cId="2989751897" sldId="258"/>
        </pc:sldMkLst>
        <pc:spChg chg="mod">
          <ac:chgData name="이상민" userId="7a291d83-5495-4311-8b4c-f66b064baf50" providerId="ADAL" clId="{919493ED-B975-0346-B65D-F24705E59089}" dt="2023-11-05T15:14:49.371" v="236" actId="113"/>
          <ac:spMkLst>
            <pc:docMk/>
            <pc:sldMk cId="2989751897" sldId="258"/>
            <ac:spMk id="29" creationId="{00000000-0000-0000-0000-000000000000}"/>
          </ac:spMkLst>
        </pc:spChg>
      </pc:sldChg>
      <pc:sldChg chg="delSp modSp del mod">
        <pc:chgData name="이상민" userId="7a291d83-5495-4311-8b4c-f66b064baf50" providerId="ADAL" clId="{919493ED-B975-0346-B65D-F24705E59089}" dt="2023-11-05T15:14:38.870" v="235" actId="2696"/>
        <pc:sldMkLst>
          <pc:docMk/>
          <pc:sldMk cId="3737701246" sldId="259"/>
        </pc:sldMkLst>
        <pc:spChg chg="del">
          <ac:chgData name="이상민" userId="7a291d83-5495-4311-8b4c-f66b064baf50" providerId="ADAL" clId="{919493ED-B975-0346-B65D-F24705E59089}" dt="2023-11-05T15:14:25.725" v="223" actId="478"/>
          <ac:spMkLst>
            <pc:docMk/>
            <pc:sldMk cId="3737701246" sldId="259"/>
            <ac:spMk id="17" creationId="{00000000-0000-0000-0000-000000000000}"/>
          </ac:spMkLst>
        </pc:spChg>
        <pc:spChg chg="mod">
          <ac:chgData name="이상민" userId="7a291d83-5495-4311-8b4c-f66b064baf50" providerId="ADAL" clId="{919493ED-B975-0346-B65D-F24705E59089}" dt="2023-11-05T15:14:37.222" v="234" actId="20577"/>
          <ac:spMkLst>
            <pc:docMk/>
            <pc:sldMk cId="3737701246" sldId="259"/>
            <ac:spMk id="33" creationId="{00000000-0000-0000-0000-000000000000}"/>
          </ac:spMkLst>
        </pc:spChg>
      </pc:sldChg>
      <pc:sldChg chg="addSp delSp modSp mod">
        <pc:chgData name="이상민" userId="7a291d83-5495-4311-8b4c-f66b064baf50" providerId="ADAL" clId="{919493ED-B975-0346-B65D-F24705E59089}" dt="2023-11-05T15:01:51.983" v="15" actId="1076"/>
        <pc:sldMkLst>
          <pc:docMk/>
          <pc:sldMk cId="362079637" sldId="260"/>
        </pc:sldMkLst>
        <pc:spChg chg="add del mod">
          <ac:chgData name="이상민" userId="7a291d83-5495-4311-8b4c-f66b064baf50" providerId="ADAL" clId="{919493ED-B975-0346-B65D-F24705E59089}" dt="2023-11-05T14:56:52.331" v="4" actId="478"/>
          <ac:spMkLst>
            <pc:docMk/>
            <pc:sldMk cId="362079637" sldId="260"/>
            <ac:spMk id="2" creationId="{62E75799-75C3-20B1-2910-31D6BF018BAF}"/>
          </ac:spMkLst>
        </pc:spChg>
        <pc:spChg chg="add del mod">
          <ac:chgData name="이상민" userId="7a291d83-5495-4311-8b4c-f66b064baf50" providerId="ADAL" clId="{919493ED-B975-0346-B65D-F24705E59089}" dt="2023-11-05T15:01:07.231" v="12" actId="478"/>
          <ac:spMkLst>
            <pc:docMk/>
            <pc:sldMk cId="362079637" sldId="260"/>
            <ac:spMk id="3" creationId="{7816CD00-B6A2-3333-520D-837EE4C88D97}"/>
          </ac:spMkLst>
        </pc:spChg>
        <pc:picChg chg="add mod">
          <ac:chgData name="이상민" userId="7a291d83-5495-4311-8b4c-f66b064baf50" providerId="ADAL" clId="{919493ED-B975-0346-B65D-F24705E59089}" dt="2023-11-05T15:01:51.983" v="15" actId="1076"/>
          <ac:picMkLst>
            <pc:docMk/>
            <pc:sldMk cId="362079637" sldId="260"/>
            <ac:picMk id="6" creationId="{88541FC2-0237-1E7D-9BC7-16454341934D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03:15.834" v="23" actId="1076"/>
        <pc:sldMkLst>
          <pc:docMk/>
          <pc:sldMk cId="2190030791" sldId="261"/>
        </pc:sldMkLst>
        <pc:picChg chg="add mod">
          <ac:chgData name="이상민" userId="7a291d83-5495-4311-8b4c-f66b064baf50" providerId="ADAL" clId="{919493ED-B975-0346-B65D-F24705E59089}" dt="2023-11-05T15:03:15.834" v="23" actId="1076"/>
          <ac:picMkLst>
            <pc:docMk/>
            <pc:sldMk cId="2190030791" sldId="261"/>
            <ac:picMk id="3" creationId="{7A2F3728-FBE0-962A-ADE9-84CB8C67933A}"/>
          </ac:picMkLst>
        </pc:picChg>
        <pc:picChg chg="del">
          <ac:chgData name="이상민" userId="7a291d83-5495-4311-8b4c-f66b064baf50" providerId="ADAL" clId="{919493ED-B975-0346-B65D-F24705E59089}" dt="2023-11-05T15:02:59.766" v="17" actId="478"/>
          <ac:picMkLst>
            <pc:docMk/>
            <pc:sldMk cId="2190030791" sldId="261"/>
            <ac:picMk id="6" creationId="{88541FC2-0237-1E7D-9BC7-16454341934D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06:34.572" v="107" actId="1076"/>
        <pc:sldMkLst>
          <pc:docMk/>
          <pc:sldMk cId="521051555" sldId="262"/>
        </pc:sldMkLst>
        <pc:spChg chg="mod">
          <ac:chgData name="이상민" userId="7a291d83-5495-4311-8b4c-f66b064baf50" providerId="ADAL" clId="{919493ED-B975-0346-B65D-F24705E59089}" dt="2023-11-05T15:06:02.870" v="102" actId="404"/>
          <ac:spMkLst>
            <pc:docMk/>
            <pc:sldMk cId="521051555" sldId="262"/>
            <ac:spMk id="4" creationId="{94842DA0-B1D9-EA86-73D8-2783F1B55EBB}"/>
          </ac:spMkLst>
        </pc:spChg>
        <pc:spChg chg="mod">
          <ac:chgData name="이상민" userId="7a291d83-5495-4311-8b4c-f66b064baf50" providerId="ADAL" clId="{919493ED-B975-0346-B65D-F24705E59089}" dt="2023-11-05T15:04:16.805" v="32" actId="20577"/>
          <ac:spMkLst>
            <pc:docMk/>
            <pc:sldMk cId="521051555" sldId="262"/>
            <ac:spMk id="36" creationId="{00000000-0000-0000-0000-000000000000}"/>
          </ac:spMkLst>
        </pc:spChg>
        <pc:picChg chg="del">
          <ac:chgData name="이상민" userId="7a291d83-5495-4311-8b4c-f66b064baf50" providerId="ADAL" clId="{919493ED-B975-0346-B65D-F24705E59089}" dt="2023-11-05T15:05:56.936" v="101" actId="478"/>
          <ac:picMkLst>
            <pc:docMk/>
            <pc:sldMk cId="521051555" sldId="262"/>
            <ac:picMk id="3" creationId="{7A2F3728-FBE0-962A-ADE9-84CB8C67933A}"/>
          </ac:picMkLst>
        </pc:picChg>
        <pc:picChg chg="add mod">
          <ac:chgData name="이상민" userId="7a291d83-5495-4311-8b4c-f66b064baf50" providerId="ADAL" clId="{919493ED-B975-0346-B65D-F24705E59089}" dt="2023-11-05T15:06:34.572" v="107" actId="1076"/>
          <ac:picMkLst>
            <pc:docMk/>
            <pc:sldMk cId="521051555" sldId="262"/>
            <ac:picMk id="5" creationId="{4A6165A6-810F-91E9-BC14-EB1A5A7C82F9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07:59.537" v="122" actId="1076"/>
        <pc:sldMkLst>
          <pc:docMk/>
          <pc:sldMk cId="2192415117" sldId="263"/>
        </pc:sldMkLst>
        <pc:picChg chg="add del mod">
          <ac:chgData name="이상민" userId="7a291d83-5495-4311-8b4c-f66b064baf50" providerId="ADAL" clId="{919493ED-B975-0346-B65D-F24705E59089}" dt="2023-11-05T15:07:33.189" v="117" actId="478"/>
          <ac:picMkLst>
            <pc:docMk/>
            <pc:sldMk cId="2192415117" sldId="263"/>
            <ac:picMk id="3" creationId="{3667D66D-0114-7E7F-51E1-BCCEA09954D6}"/>
          </ac:picMkLst>
        </pc:picChg>
        <pc:picChg chg="del">
          <ac:chgData name="이상민" userId="7a291d83-5495-4311-8b4c-f66b064baf50" providerId="ADAL" clId="{919493ED-B975-0346-B65D-F24705E59089}" dt="2023-11-05T15:06:43.967" v="109" actId="478"/>
          <ac:picMkLst>
            <pc:docMk/>
            <pc:sldMk cId="2192415117" sldId="263"/>
            <ac:picMk id="5" creationId="{4A6165A6-810F-91E9-BC14-EB1A5A7C82F9}"/>
          </ac:picMkLst>
        </pc:picChg>
        <pc:picChg chg="add mod">
          <ac:chgData name="이상민" userId="7a291d83-5495-4311-8b4c-f66b064baf50" providerId="ADAL" clId="{919493ED-B975-0346-B65D-F24705E59089}" dt="2023-11-05T15:07:59.537" v="122" actId="1076"/>
          <ac:picMkLst>
            <pc:docMk/>
            <pc:sldMk cId="2192415117" sldId="263"/>
            <ac:picMk id="7" creationId="{5398B438-66E0-96CE-AAFB-51ABF336D543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10:47.952" v="165" actId="20577"/>
        <pc:sldMkLst>
          <pc:docMk/>
          <pc:sldMk cId="1554897584" sldId="264"/>
        </pc:sldMkLst>
        <pc:spChg chg="mod">
          <ac:chgData name="이상민" userId="7a291d83-5495-4311-8b4c-f66b064baf50" providerId="ADAL" clId="{919493ED-B975-0346-B65D-F24705E59089}" dt="2023-11-05T15:10:47.952" v="165" actId="20577"/>
          <ac:spMkLst>
            <pc:docMk/>
            <pc:sldMk cId="1554897584" sldId="264"/>
            <ac:spMk id="4" creationId="{94842DA0-B1D9-EA86-73D8-2783F1B55EBB}"/>
          </ac:spMkLst>
        </pc:spChg>
        <pc:picChg chg="add mod">
          <ac:chgData name="이상민" userId="7a291d83-5495-4311-8b4c-f66b064baf50" providerId="ADAL" clId="{919493ED-B975-0346-B65D-F24705E59089}" dt="2023-11-05T15:10:16.588" v="139" actId="1076"/>
          <ac:picMkLst>
            <pc:docMk/>
            <pc:sldMk cId="1554897584" sldId="264"/>
            <ac:picMk id="3" creationId="{EE8B6141-E5BD-8228-E4EB-ABB01BDD25D1}"/>
          </ac:picMkLst>
        </pc:picChg>
        <pc:picChg chg="del">
          <ac:chgData name="이상민" userId="7a291d83-5495-4311-8b4c-f66b064baf50" providerId="ADAL" clId="{919493ED-B975-0346-B65D-F24705E59089}" dt="2023-11-05T15:08:46.243" v="134" actId="478"/>
          <ac:picMkLst>
            <pc:docMk/>
            <pc:sldMk cId="1554897584" sldId="264"/>
            <ac:picMk id="7" creationId="{5398B438-66E0-96CE-AAFB-51ABF336D543}"/>
          </ac:picMkLst>
        </pc:picChg>
      </pc:sldChg>
      <pc:sldChg chg="addSp delSp modSp add mod">
        <pc:chgData name="이상민" userId="7a291d83-5495-4311-8b4c-f66b064baf50" providerId="ADAL" clId="{919493ED-B975-0346-B65D-F24705E59089}" dt="2023-11-05T15:14:17.515" v="222" actId="20577"/>
        <pc:sldMkLst>
          <pc:docMk/>
          <pc:sldMk cId="1539015831" sldId="265"/>
        </pc:sldMkLst>
        <pc:spChg chg="mod">
          <ac:chgData name="이상민" userId="7a291d83-5495-4311-8b4c-f66b064baf50" providerId="ADAL" clId="{919493ED-B975-0346-B65D-F24705E59089}" dt="2023-11-05T15:14:17.515" v="222" actId="20577"/>
          <ac:spMkLst>
            <pc:docMk/>
            <pc:sldMk cId="1539015831" sldId="265"/>
            <ac:spMk id="4" creationId="{94842DA0-B1D9-EA86-73D8-2783F1B55EBB}"/>
          </ac:spMkLst>
        </pc:spChg>
        <pc:spChg chg="mod">
          <ac:chgData name="이상민" userId="7a291d83-5495-4311-8b4c-f66b064baf50" providerId="ADAL" clId="{919493ED-B975-0346-B65D-F24705E59089}" dt="2023-11-05T15:11:09.509" v="188" actId="20577"/>
          <ac:spMkLst>
            <pc:docMk/>
            <pc:sldMk cId="1539015831" sldId="265"/>
            <ac:spMk id="36" creationId="{00000000-0000-0000-0000-000000000000}"/>
          </ac:spMkLst>
        </pc:spChg>
        <pc:picChg chg="del">
          <ac:chgData name="이상민" userId="7a291d83-5495-4311-8b4c-f66b064baf50" providerId="ADAL" clId="{919493ED-B975-0346-B65D-F24705E59089}" dt="2023-11-05T15:13:54.225" v="189" actId="478"/>
          <ac:picMkLst>
            <pc:docMk/>
            <pc:sldMk cId="1539015831" sldId="265"/>
            <ac:picMk id="3" creationId="{EE8B6141-E5BD-8228-E4EB-ABB01BDD25D1}"/>
          </ac:picMkLst>
        </pc:picChg>
        <pc:picChg chg="add mod">
          <ac:chgData name="이상민" userId="7a291d83-5495-4311-8b4c-f66b064baf50" providerId="ADAL" clId="{919493ED-B975-0346-B65D-F24705E59089}" dt="2023-11-05T15:14:03.873" v="194" actId="14100"/>
          <ac:picMkLst>
            <pc:docMk/>
            <pc:sldMk cId="1539015831" sldId="265"/>
            <ac:picMk id="5" creationId="{FA30EDD8-9F6A-57B8-472B-96A6018C08E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07:31.9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1,'890'0,"-885"0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39:46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1,'12828'0,"-12816"0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1:39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0,'20101'0,"-20091"0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1:43.2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1,'18826'0,"-18814"0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3:36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1,'10904'0,"-10894"0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3:40.8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1,'15774'0,"-15761"0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4:40.0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 0,'-33'0,"30"0,20 0,17149 0,-17155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4:42.3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1,'2948'0,"-2935"0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4:50.4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0,'0'0,"24"0,23738 0,-23753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4:54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0,'20882'0,"-20868"0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5:07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1,'17979'0,"-17967"0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07:35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1,'14820'0,"-14805"0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5:12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0,'11201'0,"-11187"0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6:40.1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1,'3717'0,"-3702"0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6:45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1,'15653'0,"-15638"0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6:48.5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1,'4220'0,"-4208"0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7:16.8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1,'5605'0,"-5594"0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7:19.1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1,'18562'0,"-18547"0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7:21.6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0,'6000'0,"-5984"0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7:29.5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0,'5756'0,"-5747"0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8:06.7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0,'18621'0,"-18606"0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8:09.5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0,'10484'0,"-10471"0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07:48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1,'1215'0,"-1208"0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8:39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0,'14691'0,"-14679"0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8:42.7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0,'22986'0,"-22973"0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8:56.4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0,'15221'0,"-15211"0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8:58.3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0,'3232'0,"-3219"0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9:20.5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0,'1191'0,"-1176"0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9:22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1,'6986'0,"-6973"0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9:46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1,'19754'0,"-19754"0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49:48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1,'4422'0,"-4408"0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50:01.3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1,'4230'0,"-4218"0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50:03.4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0,'24033'0,"-24022"0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07:52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1,'23393'0,"-23797"0,394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50:26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1,'7665'0,"-7650"0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50:37.9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1,'7353'0,"-7346"0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11:22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0,'24403'0,"-24400"0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11:25.7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1,'23270'0,"-23258"0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32:28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1,'19818'0,"-19803"0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39:39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0,'694'0,"-594"8,-1-1,687-7,-773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08T05:39:43.4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1,'23890'0,"-23878"0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4DC1A-D693-45AF-87D3-EA58BECAC890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50B31-1A4C-4A11-820A-D2A56D979D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93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397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98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0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22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8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40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4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43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3C45B-68AA-48A0-86B7-8E086AFEA91A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67BC-375C-4D92-968B-61198DF26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ustomXml" Target="../ink/ink1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6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34.png"/><Relationship Id="rId4" Type="http://schemas.openxmlformats.org/officeDocument/2006/relationships/customXml" Target="../ink/ink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customXml" Target="../ink/ink26.xml"/><Relationship Id="rId18" Type="http://schemas.openxmlformats.org/officeDocument/2006/relationships/image" Target="../media/image44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41.png"/><Relationship Id="rId17" Type="http://schemas.openxmlformats.org/officeDocument/2006/relationships/customXml" Target="../ink/ink28.xml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40.png"/><Relationship Id="rId19" Type="http://schemas.openxmlformats.org/officeDocument/2006/relationships/customXml" Target="../ink/ink29.xml"/><Relationship Id="rId4" Type="http://schemas.openxmlformats.org/officeDocument/2006/relationships/image" Target="../media/image37.png"/><Relationship Id="rId9" Type="http://schemas.openxmlformats.org/officeDocument/2006/relationships/customXml" Target="../ink/ink24.xml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31.xm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customXml" Target="../ink/ink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5" Type="http://schemas.openxmlformats.org/officeDocument/2006/relationships/image" Target="../media/image53.png"/><Relationship Id="rId4" Type="http://schemas.openxmlformats.org/officeDocument/2006/relationships/customXml" Target="../ink/ink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customXml" Target="../ink/ink3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39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41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-7247" y="6638"/>
            <a:ext cx="8043620" cy="6517037"/>
          </a:xfrm>
          <a:custGeom>
            <a:avLst/>
            <a:gdLst>
              <a:gd name="connsiteX0" fmla="*/ 0 w 8043620"/>
              <a:gd name="connsiteY0" fmla="*/ 0 h 6517037"/>
              <a:gd name="connsiteX1" fmla="*/ 8043620 w 8043620"/>
              <a:gd name="connsiteY1" fmla="*/ 0 h 6517037"/>
              <a:gd name="connsiteX2" fmla="*/ 8043620 w 8043620"/>
              <a:gd name="connsiteY2" fmla="*/ 4858719 h 6517037"/>
              <a:gd name="connsiteX3" fmla="*/ 15498 w 8043620"/>
              <a:gd name="connsiteY3" fmla="*/ 6517037 h 6517037"/>
              <a:gd name="connsiteX4" fmla="*/ 0 w 8043620"/>
              <a:gd name="connsiteY4" fmla="*/ 0 h 651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3620" h="6517037">
                <a:moveTo>
                  <a:pt x="0" y="0"/>
                </a:moveTo>
                <a:lnTo>
                  <a:pt x="8043620" y="0"/>
                </a:lnTo>
                <a:lnTo>
                  <a:pt x="8043620" y="4858719"/>
                </a:lnTo>
                <a:lnTo>
                  <a:pt x="15498" y="6517037"/>
                </a:lnTo>
                <a:lnTo>
                  <a:pt x="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7942881" y="5625885"/>
            <a:ext cx="1968285" cy="1232115"/>
          </a:xfrm>
          <a:custGeom>
            <a:avLst/>
            <a:gdLst>
              <a:gd name="connsiteX0" fmla="*/ 1968285 w 1968285"/>
              <a:gd name="connsiteY0" fmla="*/ 0 h 1232115"/>
              <a:gd name="connsiteX1" fmla="*/ 1968285 w 1968285"/>
              <a:gd name="connsiteY1" fmla="*/ 1232115 h 1232115"/>
              <a:gd name="connsiteX2" fmla="*/ 0 w 1968285"/>
              <a:gd name="connsiteY2" fmla="*/ 1232115 h 1232115"/>
              <a:gd name="connsiteX3" fmla="*/ 0 w 1968285"/>
              <a:gd name="connsiteY3" fmla="*/ 418454 h 1232115"/>
              <a:gd name="connsiteX4" fmla="*/ 1968285 w 1968285"/>
              <a:gd name="connsiteY4" fmla="*/ 0 h 123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285" h="1232115">
                <a:moveTo>
                  <a:pt x="1968285" y="0"/>
                </a:moveTo>
                <a:lnTo>
                  <a:pt x="1968285" y="1232115"/>
                </a:lnTo>
                <a:lnTo>
                  <a:pt x="0" y="1232115"/>
                </a:lnTo>
                <a:lnTo>
                  <a:pt x="0" y="418454"/>
                </a:lnTo>
                <a:lnTo>
                  <a:pt x="1968285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1893" y="1915891"/>
            <a:ext cx="7501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Formal Validation of Neural Networks</a:t>
            </a:r>
            <a:br>
              <a:rPr lang="en-US" altLang="ko-KR" sz="32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Noto Sans CJK KR Medium" pitchFamily="34" charset="-127"/>
                <a:ea typeface="Noto Sans CJK KR Medium" pitchFamily="34" charset="-127"/>
              </a:rPr>
              <a:t>as Timed Automata</a:t>
            </a:r>
            <a:endParaRPr lang="ko-KR" altLang="en-US" sz="3200" dirty="0">
              <a:solidFill>
                <a:schemeClr val="bg1"/>
              </a:solidFill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A8F64-71BA-40B5-8617-10246121F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2" y="404664"/>
            <a:ext cx="1052736" cy="10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99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2C705-B8DC-6B15-4301-B10C3ACCD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52A77F35-DA48-193C-B925-B2628C38FB27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B15D5-670E-D05D-ADE2-9079FC529E8F}"/>
              </a:ext>
            </a:extLst>
          </p:cNvPr>
          <p:cNvSpPr txBox="1"/>
          <p:nvPr/>
        </p:nvSpPr>
        <p:spPr>
          <a:xfrm>
            <a:off x="637340" y="620689"/>
            <a:ext cx="556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VALIDATION OF THE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CDDF10D-1015-D602-5F19-D63F5A6FC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365919"/>
            <a:ext cx="8915400" cy="299452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1DC9E24-36E1-2BC0-0277-E6376B7293D7}"/>
                  </a:ext>
                </a:extLst>
              </p14:cNvPr>
              <p14:cNvContentPartPr/>
              <p14:nvPr/>
            </p14:nvContentPartPr>
            <p14:xfrm>
              <a:off x="8818560" y="2621240"/>
              <a:ext cx="609480" cy="57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1DC9E24-36E1-2BC0-0277-E6376B7293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4920" y="2513240"/>
                <a:ext cx="7171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F38A5AB-08CA-9290-D23A-B11149D6542D}"/>
                  </a:ext>
                </a:extLst>
              </p14:cNvPr>
              <p14:cNvContentPartPr/>
              <p14:nvPr/>
            </p14:nvContentPartPr>
            <p14:xfrm>
              <a:off x="695880" y="3061520"/>
              <a:ext cx="860544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F38A5AB-08CA-9290-D23A-B11149D654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240" y="2953880"/>
                <a:ext cx="8713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8BA3B4A-B91E-8B9B-EDF5-518556B51771}"/>
                  </a:ext>
                </a:extLst>
              </p14:cNvPr>
              <p14:cNvContentPartPr/>
              <p14:nvPr/>
            </p14:nvContentPartPr>
            <p14:xfrm>
              <a:off x="700920" y="3422240"/>
              <a:ext cx="462276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8BA3B4A-B91E-8B9B-EDF5-518556B517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920" y="3314600"/>
                <a:ext cx="47304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72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002A5-995D-27A7-3209-F71D7C38D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33DF1FF4-379B-AF86-7B47-3474E180932C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12A571-63C9-E56C-4131-9AAD1F089333}"/>
              </a:ext>
            </a:extLst>
          </p:cNvPr>
          <p:cNvSpPr txBox="1"/>
          <p:nvPr/>
        </p:nvSpPr>
        <p:spPr>
          <a:xfrm>
            <a:off x="637340" y="620689"/>
            <a:ext cx="556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VALIDATION OF THE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6D465E-FA70-8A2B-BEED-2F903B028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321759"/>
            <a:ext cx="8915400" cy="308284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11D9778-25B5-13AE-CB21-F00E46BD59BC}"/>
                  </a:ext>
                </a:extLst>
              </p14:cNvPr>
              <p14:cNvContentPartPr/>
              <p14:nvPr/>
            </p14:nvContentPartPr>
            <p14:xfrm>
              <a:off x="2077560" y="4824440"/>
              <a:ext cx="724032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11D9778-25B5-13AE-CB21-F00E46BD59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3560" y="4716440"/>
                <a:ext cx="7347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36A2DDF-74B8-2C18-3A5A-E68285F1DCC6}"/>
                  </a:ext>
                </a:extLst>
              </p14:cNvPr>
              <p14:cNvContentPartPr/>
              <p14:nvPr/>
            </p14:nvContentPartPr>
            <p14:xfrm>
              <a:off x="573840" y="5205320"/>
              <a:ext cx="678204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36A2DDF-74B8-2C18-3A5A-E68285F1DC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840" y="5097680"/>
                <a:ext cx="68896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19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4643-628C-ECC5-E4CA-FBA772619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99B9BD88-C113-C7A4-D85F-FFA2759E1BE0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A25DCD-16FB-45A7-CB1A-00CAA69ECE3C}"/>
              </a:ext>
            </a:extLst>
          </p:cNvPr>
          <p:cNvSpPr txBox="1"/>
          <p:nvPr/>
        </p:nvSpPr>
        <p:spPr>
          <a:xfrm>
            <a:off x="637340" y="620689"/>
            <a:ext cx="556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VALIDATION OF THE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FA5F318-6D81-F79F-532A-31FFAE758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322393"/>
            <a:ext cx="8915400" cy="308157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4D27EEC-76BA-6D02-9F6B-478968AFFDAA}"/>
                  </a:ext>
                </a:extLst>
              </p14:cNvPr>
              <p14:cNvContentPartPr/>
              <p14:nvPr/>
            </p14:nvContentPartPr>
            <p14:xfrm>
              <a:off x="5420160" y="4808960"/>
              <a:ext cx="392940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4D27EEC-76BA-6D02-9F6B-478968AFFD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6520" y="4701320"/>
                <a:ext cx="4037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344D26A-E1F6-7FB7-6CA1-70D8FBA15147}"/>
                  </a:ext>
                </a:extLst>
              </p14:cNvPr>
              <p14:cNvContentPartPr/>
              <p14:nvPr/>
            </p14:nvContentPartPr>
            <p14:xfrm>
              <a:off x="695880" y="5205320"/>
              <a:ext cx="568404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344D26A-E1F6-7FB7-6CA1-70D8FBA151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240" y="5097680"/>
                <a:ext cx="57916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390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60C7E-BC99-65CF-A019-EB142B42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C3493D08-56F7-457F-6A5E-3CA49BF5FF76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C5AD7A-5358-0121-CFB5-17111A188AB2}"/>
              </a:ext>
            </a:extLst>
          </p:cNvPr>
          <p:cNvSpPr txBox="1"/>
          <p:nvPr/>
        </p:nvSpPr>
        <p:spPr>
          <a:xfrm>
            <a:off x="637340" y="620689"/>
            <a:ext cx="556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VALIDATION OF THE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ED78A7-85B9-D0AE-9368-F6B86F3EE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313016"/>
            <a:ext cx="8915400" cy="310033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EA3DCCA7-ABC6-6EDD-2A55-DC88275E9356}"/>
                  </a:ext>
                </a:extLst>
              </p14:cNvPr>
              <p14:cNvContentPartPr/>
              <p14:nvPr/>
            </p14:nvContentPartPr>
            <p14:xfrm>
              <a:off x="3039840" y="4824440"/>
              <a:ext cx="619020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A3DCCA7-ABC6-6EDD-2A55-DC88275E93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6200" y="4716440"/>
                <a:ext cx="6297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73AC3F1-CA93-9D12-BF20-0904A6F34646}"/>
                  </a:ext>
                </a:extLst>
              </p14:cNvPr>
              <p14:cNvContentPartPr/>
              <p14:nvPr/>
            </p14:nvContentPartPr>
            <p14:xfrm>
              <a:off x="650160" y="5205320"/>
              <a:ext cx="106632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73AC3F1-CA93-9D12-BF20-0904A6F346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160" y="5097680"/>
                <a:ext cx="1173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E67F13D3-CAEE-3B76-AB6E-28418E26827B}"/>
                  </a:ext>
                </a:extLst>
              </p14:cNvPr>
              <p14:cNvContentPartPr/>
              <p14:nvPr/>
            </p14:nvContentPartPr>
            <p14:xfrm>
              <a:off x="665280" y="3127760"/>
              <a:ext cx="856692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E67F13D3-CAEE-3B76-AB6E-28418E2682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1640" y="3019760"/>
                <a:ext cx="8674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424DFAA-B6FE-EAD9-B24C-D929115D0470}"/>
                  </a:ext>
                </a:extLst>
              </p14:cNvPr>
              <p14:cNvContentPartPr/>
              <p14:nvPr/>
            </p14:nvContentPartPr>
            <p14:xfrm>
              <a:off x="680760" y="3457880"/>
              <a:ext cx="752292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424DFAA-B6FE-EAD9-B24C-D929115D04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6760" y="3349880"/>
                <a:ext cx="76305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13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1AFC-659C-6151-DD18-1D49F0603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4479B181-D029-5230-A8F1-FCA5759FD888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300464-00DD-D4C8-00C0-F2A14DD9D5EA}"/>
              </a:ext>
            </a:extLst>
          </p:cNvPr>
          <p:cNvSpPr txBox="1"/>
          <p:nvPr/>
        </p:nvSpPr>
        <p:spPr>
          <a:xfrm>
            <a:off x="637340" y="620689"/>
            <a:ext cx="556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VALIDATION OF THE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B0DB6E6-EA70-E5AB-533E-6A2470EA0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279" y="1567177"/>
            <a:ext cx="8915400" cy="2215989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EE719D-090C-401E-B1F2-51839BE2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8" y="3783166"/>
            <a:ext cx="9038742" cy="19656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D20987F-3704-20D5-F5E0-4387FB2A9FA5}"/>
                  </a:ext>
                </a:extLst>
              </p14:cNvPr>
              <p14:cNvContentPartPr/>
              <p14:nvPr/>
            </p14:nvContentPartPr>
            <p14:xfrm>
              <a:off x="1198800" y="3259520"/>
              <a:ext cx="647712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D20987F-3704-20D5-F5E0-4387FB2A9F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4800" y="3151880"/>
                <a:ext cx="6584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3E404AE-4D57-2CDD-5640-6A2057A95BA7}"/>
                  </a:ext>
                </a:extLst>
              </p14:cNvPr>
              <p14:cNvContentPartPr/>
              <p14:nvPr/>
            </p14:nvContentPartPr>
            <p14:xfrm>
              <a:off x="3159360" y="4092920"/>
              <a:ext cx="403812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3E404AE-4D57-2CDD-5640-6A2057A95B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5720" y="3984920"/>
                <a:ext cx="41457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80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0551D-B2F1-1C80-31A2-56806E2DF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683E4E0A-AF9D-AB51-EF0B-8B7F8E260FD6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D4CAD7-2928-80E4-4ED5-CE1FB3C4762A}"/>
              </a:ext>
            </a:extLst>
          </p:cNvPr>
          <p:cNvSpPr txBox="1"/>
          <p:nvPr/>
        </p:nvSpPr>
        <p:spPr>
          <a:xfrm>
            <a:off x="637340" y="620689"/>
            <a:ext cx="556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VALIDATION OF THE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A3E3950C-8ECC-E35F-4A1A-2F8BDEE16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188" y="1600200"/>
            <a:ext cx="6835624" cy="452596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FEE27BF-6EA7-4C17-6523-715840920146}"/>
                  </a:ext>
                </a:extLst>
              </p14:cNvPr>
              <p14:cNvContentPartPr/>
              <p14:nvPr/>
            </p14:nvContentPartPr>
            <p14:xfrm>
              <a:off x="2001240" y="1791440"/>
              <a:ext cx="1343880" cy="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FEE27BF-6EA7-4C17-6523-7158409201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7600" y="1683800"/>
                <a:ext cx="145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4A3BCFE-96A5-E1F1-5561-93899F8654ED}"/>
                  </a:ext>
                </a:extLst>
              </p14:cNvPr>
              <p14:cNvContentPartPr/>
              <p14:nvPr/>
            </p14:nvContentPartPr>
            <p14:xfrm>
              <a:off x="2773440" y="2157200"/>
              <a:ext cx="5640840" cy="3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4A3BCFE-96A5-E1F1-5561-93899F8654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9800" y="2049560"/>
                <a:ext cx="5748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4E028E3B-06F7-20E0-6232-CEE14321DFB0}"/>
                  </a:ext>
                </a:extLst>
              </p14:cNvPr>
              <p14:cNvContentPartPr/>
              <p14:nvPr/>
            </p14:nvContentPartPr>
            <p14:xfrm>
              <a:off x="1615320" y="2477240"/>
              <a:ext cx="1523880" cy="3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4E028E3B-06F7-20E0-6232-CEE14321DF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61320" y="2369600"/>
                <a:ext cx="163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2067D8A-7DCA-596A-EFF0-44D7BA4EADE2}"/>
                  </a:ext>
                </a:extLst>
              </p14:cNvPr>
              <p14:cNvContentPartPr/>
              <p14:nvPr/>
            </p14:nvContentPartPr>
            <p14:xfrm>
              <a:off x="6243120" y="2426480"/>
              <a:ext cx="2022120" cy="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2067D8A-7DCA-596A-EFF0-44D7BA4EAD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9480" y="2318840"/>
                <a:ext cx="2129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098426C-E7D6-9567-9426-4C84BE56E299}"/>
                  </a:ext>
                </a:extLst>
              </p14:cNvPr>
              <p14:cNvContentPartPr/>
              <p14:nvPr/>
            </p14:nvContentPartPr>
            <p14:xfrm>
              <a:off x="1595160" y="2700800"/>
              <a:ext cx="6688080" cy="3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098426C-E7D6-9567-9426-4C84BE56E2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41160" y="2593160"/>
                <a:ext cx="6795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8ABF478-6B5A-AB82-4DE7-8FC4F0A9339F}"/>
                  </a:ext>
                </a:extLst>
              </p14:cNvPr>
              <p14:cNvContentPartPr/>
              <p14:nvPr/>
            </p14:nvContentPartPr>
            <p14:xfrm>
              <a:off x="1539000" y="3005720"/>
              <a:ext cx="2166120" cy="3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8ABF478-6B5A-AB82-4DE7-8FC4F0A9339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85360" y="2897720"/>
                <a:ext cx="2273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23B566F-4B94-9279-2430-E51F0CFB0636}"/>
                  </a:ext>
                </a:extLst>
              </p14:cNvPr>
              <p14:cNvContentPartPr/>
              <p14:nvPr/>
            </p14:nvContentPartPr>
            <p14:xfrm>
              <a:off x="1884600" y="3640760"/>
              <a:ext cx="2075400" cy="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23B566F-4B94-9279-2430-E51F0CFB063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30600" y="3532760"/>
                <a:ext cx="2183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400279E-5B38-7257-1662-4E2357C94185}"/>
                  </a:ext>
                </a:extLst>
              </p14:cNvPr>
              <p14:cNvContentPartPr/>
              <p14:nvPr/>
            </p14:nvContentPartPr>
            <p14:xfrm>
              <a:off x="1625400" y="4011560"/>
              <a:ext cx="6709320" cy="3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400279E-5B38-7257-1662-4E2357C9418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71760" y="3903560"/>
                <a:ext cx="6816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630DCD8E-1517-31A0-4EA9-C756657AE3CB}"/>
                  </a:ext>
                </a:extLst>
              </p14:cNvPr>
              <p14:cNvContentPartPr/>
              <p14:nvPr/>
            </p14:nvContentPartPr>
            <p14:xfrm>
              <a:off x="1640520" y="4270760"/>
              <a:ext cx="3779280" cy="36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630DCD8E-1517-31A0-4EA9-C756657AE3C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86880" y="4162760"/>
                <a:ext cx="38869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021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6ED8F-3160-85EF-E68B-F76740D9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823DA378-1253-AA08-257B-1FDE51C957D8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B015D-62C0-9A8C-CDAA-B65F601BF17C}"/>
              </a:ext>
            </a:extLst>
          </p:cNvPr>
          <p:cNvSpPr txBox="1"/>
          <p:nvPr/>
        </p:nvSpPr>
        <p:spPr>
          <a:xfrm>
            <a:off x="637340" y="620689"/>
            <a:ext cx="556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VALIDATION OF THE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6709CE-0232-9FB8-3B0C-977CB51E2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1953492"/>
            <a:ext cx="8915400" cy="381937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40DC79D-B855-2C5A-9D58-44152D50918C}"/>
                  </a:ext>
                </a:extLst>
              </p14:cNvPr>
              <p14:cNvContentPartPr/>
              <p14:nvPr/>
            </p14:nvContentPartPr>
            <p14:xfrm>
              <a:off x="3982680" y="2589200"/>
              <a:ext cx="529344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40DC79D-B855-2C5A-9D58-44152D5091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8680" y="2481200"/>
                <a:ext cx="540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FD5D040-23B3-230B-911F-BA232D34DC4E}"/>
                  </a:ext>
                </a:extLst>
              </p14:cNvPr>
              <p14:cNvContentPartPr/>
              <p14:nvPr/>
            </p14:nvContentPartPr>
            <p14:xfrm>
              <a:off x="568800" y="2995640"/>
              <a:ext cx="828000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FD5D040-23B3-230B-911F-BA232D34DC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160" y="2887640"/>
                <a:ext cx="8387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A8469FD-2145-4411-E2BC-507EE4B51F4E}"/>
                  </a:ext>
                </a:extLst>
              </p14:cNvPr>
              <p14:cNvContentPartPr/>
              <p14:nvPr/>
            </p14:nvContentPartPr>
            <p14:xfrm>
              <a:off x="3774240" y="3722120"/>
              <a:ext cx="548388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A8469FD-2145-4411-E2BC-507EE4B51F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0600" y="3614120"/>
                <a:ext cx="559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B3B49A91-C199-0230-541C-04801C793D8A}"/>
                  </a:ext>
                </a:extLst>
              </p14:cNvPr>
              <p14:cNvContentPartPr/>
              <p14:nvPr/>
            </p14:nvContentPartPr>
            <p14:xfrm>
              <a:off x="467280" y="4189400"/>
              <a:ext cx="116820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B3B49A91-C199-0230-541C-04801C793D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280" y="4081400"/>
                <a:ext cx="12758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437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C36F1-DA37-3FDF-9802-7A4BD037E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53A0C5CB-C155-08E5-F828-F796F42277BC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6ADCBB-6022-5CF2-826D-A16F5CEF81A8}"/>
              </a:ext>
            </a:extLst>
          </p:cNvPr>
          <p:cNvSpPr txBox="1"/>
          <p:nvPr/>
        </p:nvSpPr>
        <p:spPr>
          <a:xfrm>
            <a:off x="637340" y="620689"/>
            <a:ext cx="556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VALIDATION OF THE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AF3FAD9-DEC6-4B6C-1D9C-B4E4216CF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340" y="1205464"/>
            <a:ext cx="8915400" cy="2879706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28071C-9D8C-D34D-EF65-94F84BCB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8" y="4085170"/>
            <a:ext cx="8915401" cy="8462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CBF20B8-4010-4BA4-197B-23880C1468B1}"/>
                  </a:ext>
                </a:extLst>
              </p14:cNvPr>
              <p14:cNvContentPartPr/>
              <p14:nvPr/>
            </p14:nvContentPartPr>
            <p14:xfrm>
              <a:off x="9128520" y="1496960"/>
              <a:ext cx="43488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CBF20B8-4010-4BA4-197B-23880C1468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4880" y="1388960"/>
                <a:ext cx="542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324A707-E6B1-9E83-27A8-CFDFB907219A}"/>
                  </a:ext>
                </a:extLst>
              </p14:cNvPr>
              <p14:cNvContentPartPr/>
              <p14:nvPr/>
            </p14:nvContentPartPr>
            <p14:xfrm>
              <a:off x="670320" y="1877840"/>
              <a:ext cx="2520000" cy="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324A707-E6B1-9E83-27A8-CFDFB90721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320" y="1770200"/>
                <a:ext cx="26276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7727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1A564-AFD0-12DE-91AA-AEC5A0D5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5C586809-A091-E46D-52CC-CE36B35515E7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E1AA47-6E44-47CB-3518-C921C8CA942F}"/>
              </a:ext>
            </a:extLst>
          </p:cNvPr>
          <p:cNvSpPr txBox="1"/>
          <p:nvPr/>
        </p:nvSpPr>
        <p:spPr>
          <a:xfrm>
            <a:off x="637340" y="620689"/>
            <a:ext cx="556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VALIDATION OF THE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7002F91-7815-432B-B7BE-4A3CD63F4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143594"/>
            <a:ext cx="8915400" cy="343917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C6AAF3C-06A6-5A55-5A72-6BFE428F61D8}"/>
                  </a:ext>
                </a:extLst>
              </p14:cNvPr>
              <p14:cNvContentPartPr/>
              <p14:nvPr/>
            </p14:nvContentPartPr>
            <p14:xfrm>
              <a:off x="2240280" y="2792240"/>
              <a:ext cx="7111800" cy="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C6AAF3C-06A6-5A55-5A72-6BFE428F61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6280" y="2684600"/>
                <a:ext cx="7219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84AD1DE-B646-8E47-647A-C0C066A5D63E}"/>
                  </a:ext>
                </a:extLst>
              </p14:cNvPr>
              <p14:cNvContentPartPr/>
              <p14:nvPr/>
            </p14:nvContentPartPr>
            <p14:xfrm>
              <a:off x="599400" y="3208760"/>
              <a:ext cx="1597320" cy="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84AD1DE-B646-8E47-647A-C0C066A5D6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760" y="3101120"/>
                <a:ext cx="17049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3162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5586D-9F10-0BE2-8FDD-EBA6FC598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A37D8759-E55F-1363-C231-4D270F738E6D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9DE872-810E-9D73-604C-78A65D14EA53}"/>
              </a:ext>
            </a:extLst>
          </p:cNvPr>
          <p:cNvSpPr txBox="1"/>
          <p:nvPr/>
        </p:nvSpPr>
        <p:spPr>
          <a:xfrm>
            <a:off x="637340" y="620689"/>
            <a:ext cx="556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VALIDATION OF THE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219D6C-E80B-8978-9A5B-E074DA126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1762976"/>
            <a:ext cx="8915400" cy="420041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0267FF5-A672-0C22-DD58-98DCDAD931E4}"/>
                  </a:ext>
                </a:extLst>
              </p14:cNvPr>
              <p14:cNvContentPartPr/>
              <p14:nvPr/>
            </p14:nvContentPartPr>
            <p14:xfrm>
              <a:off x="7848360" y="1964240"/>
              <a:ext cx="1527480" cy="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0267FF5-A672-0C22-DD58-98DCDAD931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94720" y="1856600"/>
                <a:ext cx="1635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F5C5898-D9E9-E1F3-AE54-27456BB35487}"/>
                  </a:ext>
                </a:extLst>
              </p14:cNvPr>
              <p14:cNvContentPartPr/>
              <p14:nvPr/>
            </p14:nvContentPartPr>
            <p14:xfrm>
              <a:off x="614520" y="2396240"/>
              <a:ext cx="865620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F5C5898-D9E9-E1F3-AE54-27456BB354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520" y="2288240"/>
                <a:ext cx="87638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07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/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37340" y="620689"/>
            <a:ext cx="265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Introduction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E53C4-88E6-A202-FC7E-CC231128F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encode LIF networks into timed automata.</a:t>
            </a:r>
          </a:p>
          <a:p>
            <a:r>
              <a:rPr lang="en-US" altLang="ko-KR" dirty="0"/>
              <a:t>We </a:t>
            </a:r>
            <a:r>
              <a:rPr lang="en-US" altLang="ko-KR" dirty="0" err="1"/>
              <a:t>analyse</a:t>
            </a:r>
            <a:r>
              <a:rPr lang="en-US" altLang="ko-KR" dirty="0"/>
              <a:t> some intrinsic properties of the proposed model.</a:t>
            </a:r>
          </a:p>
          <a:p>
            <a:r>
              <a:rPr lang="en-US" altLang="ko-KR" dirty="0"/>
              <a:t>We encode in temporal logics all the </a:t>
            </a:r>
            <a:r>
              <a:rPr lang="en-US" altLang="ko-KR" dirty="0" err="1"/>
              <a:t>behaviours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We prove limits of LIF model to hold for our model.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229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85716-78CB-E905-CCE0-BE21630ED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6D0B6B1C-872A-B049-E563-3330B6B89182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4BE07C-84FF-8EDF-F016-3A89C1EC3C31}"/>
              </a:ext>
            </a:extLst>
          </p:cNvPr>
          <p:cNvSpPr txBox="1"/>
          <p:nvPr/>
        </p:nvSpPr>
        <p:spPr>
          <a:xfrm>
            <a:off x="637340" y="620689"/>
            <a:ext cx="556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VALIDATION OF THE MODEL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984F03F-EC2C-B8E0-2045-357BBBCE0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948" y="1600200"/>
            <a:ext cx="4894103" cy="452596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8F50472-5B3D-33EF-5597-F23E4D59CDB9}"/>
                  </a:ext>
                </a:extLst>
              </p14:cNvPr>
              <p14:cNvContentPartPr/>
              <p14:nvPr/>
            </p14:nvContentPartPr>
            <p14:xfrm>
              <a:off x="3408480" y="2192840"/>
              <a:ext cx="2765520" cy="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8F50472-5B3D-33EF-5597-F23E4D59CD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4840" y="2085200"/>
                <a:ext cx="2873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A7DA14C-712A-FD4A-4398-31966AD20543}"/>
                  </a:ext>
                </a:extLst>
              </p14:cNvPr>
              <p14:cNvContentPartPr/>
              <p14:nvPr/>
            </p14:nvContentPartPr>
            <p14:xfrm>
              <a:off x="4648320" y="4610960"/>
              <a:ext cx="26499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A7DA14C-712A-FD4A-4398-31966AD205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94320" y="4503320"/>
                <a:ext cx="27576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455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54989-7599-2224-7140-84E2C25B9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0118D2B9-4EA8-F927-E964-53ADC3F88164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DC4761-657D-2D4B-AD13-66064C9CF799}"/>
              </a:ext>
            </a:extLst>
          </p:cNvPr>
          <p:cNvSpPr txBox="1"/>
          <p:nvPr/>
        </p:nvSpPr>
        <p:spPr>
          <a:xfrm>
            <a:off x="637340" y="620689"/>
            <a:ext cx="2367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Conclusion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B8F0E-5922-3FED-C856-B37A4B1A8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Our work is the first Timed Automata analysis of spiking neural network.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98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0954B-99B8-1B36-AB94-D9DF162E8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D6F4D0C3-0238-533C-A672-A794F3A6B378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133622-E2CF-D964-D37F-F0973AA68AE5}"/>
              </a:ext>
            </a:extLst>
          </p:cNvPr>
          <p:cNvSpPr txBox="1"/>
          <p:nvPr/>
        </p:nvSpPr>
        <p:spPr>
          <a:xfrm>
            <a:off x="637340" y="620689"/>
            <a:ext cx="265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Introduction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6FF9646-DE3F-0FD6-2EB5-7BDA5A1DA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933" y="1600200"/>
            <a:ext cx="6620133" cy="4525963"/>
          </a:xfrm>
        </p:spPr>
      </p:pic>
    </p:spTree>
    <p:extLst>
      <p:ext uri="{BB962C8B-B14F-4D97-AF65-F5344CB8AC3E}">
        <p14:creationId xmlns:p14="http://schemas.microsoft.com/office/powerpoint/2010/main" val="24697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0C744-679A-486C-F945-41E06A064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3E382515-0829-5493-0BBA-F4DA1EE5CA8E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27AE31-B0CA-8B5B-EF11-351B7CA3313D}"/>
              </a:ext>
            </a:extLst>
          </p:cNvPr>
          <p:cNvSpPr txBox="1"/>
          <p:nvPr/>
        </p:nvSpPr>
        <p:spPr>
          <a:xfrm>
            <a:off x="637340" y="620689"/>
            <a:ext cx="279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Preliminaries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238DC2EE-716D-9CA2-25F6-78ED3FC0D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1921840"/>
            <a:ext cx="8915400" cy="3882682"/>
          </a:xfrm>
        </p:spPr>
      </p:pic>
    </p:spTree>
    <p:extLst>
      <p:ext uri="{BB962C8B-B14F-4D97-AF65-F5344CB8AC3E}">
        <p14:creationId xmlns:p14="http://schemas.microsoft.com/office/powerpoint/2010/main" val="332111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59549-FCD6-DB5D-4274-97C8BE44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9553E86F-579B-E3B2-788E-F1D0724C32CC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6BA864-F657-A87E-B417-197E630B924C}"/>
              </a:ext>
            </a:extLst>
          </p:cNvPr>
          <p:cNvSpPr txBox="1"/>
          <p:nvPr/>
        </p:nvSpPr>
        <p:spPr>
          <a:xfrm>
            <a:off x="637340" y="620689"/>
            <a:ext cx="2326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LIF Neuron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4EFB499-A90F-E523-479A-2E16CBEAE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161" y="1600201"/>
            <a:ext cx="4227677" cy="4171893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2B507E-6ED0-22EB-D590-C7079005F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90" y="5772094"/>
            <a:ext cx="7156818" cy="10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B582B-D57B-E8FB-EE9C-CBD547827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A41E77A9-BBEB-CC67-2936-C6827A2B8E9E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32A7EC-D4FF-8CF9-3DAC-E202C9FBEB0B}"/>
              </a:ext>
            </a:extLst>
          </p:cNvPr>
          <p:cNvSpPr txBox="1"/>
          <p:nvPr/>
        </p:nvSpPr>
        <p:spPr>
          <a:xfrm>
            <a:off x="637340" y="620689"/>
            <a:ext cx="2233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Properties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5A1DF0-3F6C-BE45-6C61-EEA2EA1C9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3176377"/>
            <a:ext cx="8915400" cy="137360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7CF4CC7-E91E-9C95-7C84-A804DADCC392}"/>
                  </a:ext>
                </a:extLst>
              </p14:cNvPr>
              <p14:cNvContentPartPr/>
              <p14:nvPr/>
            </p14:nvContentPartPr>
            <p14:xfrm>
              <a:off x="9052200" y="3889520"/>
              <a:ext cx="3225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7CF4CC7-E91E-9C95-7C84-A804DADCC3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98560" y="3781880"/>
                <a:ext cx="430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D128520-1B9B-EC9E-A3D4-7FDA07DE2086}"/>
                  </a:ext>
                </a:extLst>
              </p14:cNvPr>
              <p14:cNvContentPartPr/>
              <p14:nvPr/>
            </p14:nvContentPartPr>
            <p14:xfrm>
              <a:off x="584280" y="4260320"/>
              <a:ext cx="5340960" cy="3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D128520-1B9B-EC9E-A3D4-7FDA07DE20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280" y="4152680"/>
                <a:ext cx="54486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84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922E7-F904-E2C7-AC31-78B26752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F8DD3885-7F73-DF97-25E4-044AB4C54F5A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155AF4-11E1-A89A-4B7F-CCD93669CDAF}"/>
              </a:ext>
            </a:extLst>
          </p:cNvPr>
          <p:cNvSpPr txBox="1"/>
          <p:nvPr/>
        </p:nvSpPr>
        <p:spPr>
          <a:xfrm>
            <a:off x="637340" y="620689"/>
            <a:ext cx="2233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Properties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6353456-F602-CBC4-62D4-92606ED21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3380313"/>
            <a:ext cx="8915400" cy="96573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D55648E-FBD1-3667-2039-01E92AA2FD24}"/>
                  </a:ext>
                </a:extLst>
              </p14:cNvPr>
              <p14:cNvContentPartPr/>
              <p14:nvPr/>
            </p14:nvContentPartPr>
            <p14:xfrm>
              <a:off x="8767800" y="3650840"/>
              <a:ext cx="43992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D55648E-FBD1-3667-2039-01E92AA2FD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3800" y="3543200"/>
                <a:ext cx="54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7BBAC02-4B94-B0C4-14C3-C1844A232F14}"/>
                  </a:ext>
                </a:extLst>
              </p14:cNvPr>
              <p14:cNvContentPartPr/>
              <p14:nvPr/>
            </p14:nvContentPartPr>
            <p14:xfrm>
              <a:off x="568800" y="4021640"/>
              <a:ext cx="8421840" cy="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7BBAC02-4B94-B0C4-14C3-C1844A232F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160" y="3914000"/>
                <a:ext cx="85294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71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D9EC8-1E71-6433-24F2-2959A975E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7DC11A04-19D5-AD39-A896-6340C3F3AA50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0AC4E4-D459-AD0B-2639-3F191B0CC081}"/>
              </a:ext>
            </a:extLst>
          </p:cNvPr>
          <p:cNvSpPr txBox="1"/>
          <p:nvPr/>
        </p:nvSpPr>
        <p:spPr>
          <a:xfrm>
            <a:off x="637340" y="620689"/>
            <a:ext cx="2233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Properties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B1C8812-E171-45A5-5E3D-43E73296F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836305"/>
            <a:ext cx="8915400" cy="205375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BAB646F-6907-35B5-EE51-17622687D5AF}"/>
                  </a:ext>
                </a:extLst>
              </p14:cNvPr>
              <p14:cNvContentPartPr/>
              <p14:nvPr/>
            </p14:nvContentPartPr>
            <p14:xfrm>
              <a:off x="573840" y="4331600"/>
              <a:ext cx="8786520" cy="3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BAB646F-6907-35B5-EE51-17622687D5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840" y="4223600"/>
                <a:ext cx="8894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6F6B19E-2042-470C-7909-E952F0E87D6D}"/>
                  </a:ext>
                </a:extLst>
              </p14:cNvPr>
              <p14:cNvContentPartPr/>
              <p14:nvPr/>
            </p14:nvContentPartPr>
            <p14:xfrm>
              <a:off x="523080" y="4707440"/>
              <a:ext cx="8381880" cy="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6F6B19E-2042-470C-7909-E952F0E87D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440" y="4599800"/>
                <a:ext cx="84895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57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06FD2-4F7A-52A9-F5A1-F3E8E24C0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자유형 33">
            <a:extLst>
              <a:ext uri="{FF2B5EF4-FFF2-40B4-BE49-F238E27FC236}">
                <a16:creationId xmlns:a16="http://schemas.microsoft.com/office/drawing/2014/main" id="{C2B9B989-66E6-F10B-0F18-E1953F64E2C3}"/>
              </a:ext>
            </a:extLst>
          </p:cNvPr>
          <p:cNvSpPr/>
          <p:nvPr/>
        </p:nvSpPr>
        <p:spPr>
          <a:xfrm>
            <a:off x="0" y="0"/>
            <a:ext cx="371959" cy="3797085"/>
          </a:xfrm>
          <a:custGeom>
            <a:avLst/>
            <a:gdLst>
              <a:gd name="connsiteX0" fmla="*/ 364210 w 371959"/>
              <a:gd name="connsiteY0" fmla="*/ 0 h 3797085"/>
              <a:gd name="connsiteX1" fmla="*/ 0 w 371959"/>
              <a:gd name="connsiteY1" fmla="*/ 0 h 3797085"/>
              <a:gd name="connsiteX2" fmla="*/ 0 w 371959"/>
              <a:gd name="connsiteY2" fmla="*/ 3797085 h 3797085"/>
              <a:gd name="connsiteX3" fmla="*/ 371959 w 371959"/>
              <a:gd name="connsiteY3" fmla="*/ 3719593 h 3797085"/>
              <a:gd name="connsiteX4" fmla="*/ 364210 w 371959"/>
              <a:gd name="connsiteY4" fmla="*/ 0 h 37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59" h="3797085">
                <a:moveTo>
                  <a:pt x="364210" y="0"/>
                </a:moveTo>
                <a:lnTo>
                  <a:pt x="0" y="0"/>
                </a:lnTo>
                <a:lnTo>
                  <a:pt x="0" y="3797085"/>
                </a:lnTo>
                <a:lnTo>
                  <a:pt x="371959" y="3719593"/>
                </a:lnTo>
                <a:lnTo>
                  <a:pt x="364210" y="0"/>
                </a:lnTo>
                <a:close/>
              </a:path>
            </a:pathLst>
          </a:custGeom>
          <a:solidFill>
            <a:srgbClr val="004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F8C336-0163-EBF1-6E75-817235039EAB}"/>
              </a:ext>
            </a:extLst>
          </p:cNvPr>
          <p:cNvSpPr txBox="1"/>
          <p:nvPr/>
        </p:nvSpPr>
        <p:spPr>
          <a:xfrm>
            <a:off x="637340" y="620689"/>
            <a:ext cx="2233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Noto Sans CJK KR Medium" pitchFamily="34" charset="-127"/>
                <a:ea typeface="Noto Sans CJK KR Medium" pitchFamily="34" charset="-127"/>
              </a:rPr>
              <a:t>Properties</a:t>
            </a:r>
            <a:endParaRPr lang="ko-KR" altLang="en-US" sz="3200" dirty="0">
              <a:latin typeface="Noto Sans CJK KR Medium" pitchFamily="34" charset="-127"/>
              <a:ea typeface="Noto Sans CJK KR Medium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A276F4-0C36-7932-3CEA-FB4ED4134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541005"/>
            <a:ext cx="8915400" cy="264435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7E23F3D-219E-A5A9-FEA0-620972D74C3D}"/>
                  </a:ext>
                </a:extLst>
              </p14:cNvPr>
              <p14:cNvContentPartPr/>
              <p14:nvPr/>
            </p14:nvContentPartPr>
            <p14:xfrm>
              <a:off x="934560" y="4931000"/>
              <a:ext cx="7140240" cy="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7E23F3D-219E-A5A9-FEA0-620972D74C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920" y="4823360"/>
                <a:ext cx="72478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793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115</Words>
  <Application>Microsoft Office PowerPoint</Application>
  <PresentationFormat>A4 용지(210x297mm)</PresentationFormat>
  <Paragraphs>26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Noto Sans CJK KR Medium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Sizz Flair</cp:lastModifiedBy>
  <cp:revision>1</cp:revision>
  <dcterms:created xsi:type="dcterms:W3CDTF">2018-09-05T05:11:29Z</dcterms:created>
  <dcterms:modified xsi:type="dcterms:W3CDTF">2024-02-08T05:55:07Z</dcterms:modified>
</cp:coreProperties>
</file>